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96" r:id="rId2"/>
    <p:sldId id="297" r:id="rId3"/>
    <p:sldId id="299" r:id="rId4"/>
    <p:sldId id="300" r:id="rId5"/>
    <p:sldId id="301" r:id="rId6"/>
    <p:sldId id="302" r:id="rId7"/>
    <p:sldId id="30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7A923-6556-4DC7-89FF-CD04EE5CC1E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EAC82-5CB6-4504-9D18-7AB166AA4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853248"/>
            <a:ext cx="9412897" cy="34633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 marketplace that facilitates the transfer of money from economic units with savings to economic units requiring investment funds. The financial market acts as a financial intermediary.</a:t>
            </a:r>
            <a:endParaRPr lang="en-US" sz="4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000" b="1" dirty="0" smtClean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(</a:t>
            </a:r>
            <a:r>
              <a:rPr lang="en-US" sz="6000" b="1" dirty="0" smtClean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Financial Markets</a:t>
            </a:r>
            <a:r>
              <a:rPr lang="th-TH" sz="6000" b="1" dirty="0" smtClean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)</a:t>
            </a:r>
            <a:endParaRPr lang="en-US" sz="6000" b="1" dirty="0">
              <a:solidFill>
                <a:srgbClr val="FFFF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2" name="Oval 1"/>
          <p:cNvSpPr/>
          <p:nvPr/>
        </p:nvSpPr>
        <p:spPr>
          <a:xfrm>
            <a:off x="1776549" y="4813662"/>
            <a:ext cx="2638697" cy="1195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en-US" sz="3200" b="1" dirty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Financial Markets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5348472" y="4317273"/>
            <a:ext cx="4702362" cy="999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Monetary</a:t>
            </a:r>
            <a:r>
              <a:rPr lang="en-US" sz="32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Markets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48471" y="5669280"/>
            <a:ext cx="4814431" cy="888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Capital</a:t>
            </a:r>
            <a:r>
              <a:rPr lang="en-US" sz="32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Markets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310743" y="4702629"/>
            <a:ext cx="1037728" cy="457200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6"/>
          </p:cNvCxnSpPr>
          <p:nvPr/>
        </p:nvCxnSpPr>
        <p:spPr>
          <a:xfrm>
            <a:off x="4415246" y="5411288"/>
            <a:ext cx="933225" cy="5976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87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459685"/>
            <a:ext cx="9765595" cy="46798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ตลาดที่มีการออกตราสารเพื่อระดมเงินทุนและการให้สินเชื่อระยะสั้นไม่เกิน 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ปี ดังนั้น เอกสารเครดิตในตลาดเงินจึงไม่อายุการไถ่ถอนระยะสั้น เช่น ตั๋วแลกเงิน ตั๋วสัญญาใช้เงิน และตั๋วเงิน</a:t>
            </a:r>
          </a:p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เนื่องจากตลาดเงินเป็นตัวกลางทางการเงินระหว่างผู้มีเงินออมและผู้ที่ต้องการเงินลงทุน ดังนั้น ผู้ให้กู้และผู้กู้จะไม่มีการ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ติดต่อกันโดยตรง แต่จะกระทำผ่านสถาบันการเงินที่เป็นตัวกลางในตลาดเงินเท่านั้น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4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000" b="1" dirty="0" smtClean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ตลาดเงิน</a:t>
            </a:r>
            <a:endParaRPr lang="en-US" sz="6000" b="1" dirty="0">
              <a:solidFill>
                <a:srgbClr val="FFFF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2080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786" y="2700657"/>
            <a:ext cx="9843668" cy="37915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Lender (money saver)</a:t>
            </a:r>
          </a:p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2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Borrowers (who need investment funds)</a:t>
            </a:r>
          </a:p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3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Financial institutions that act as intermediaries in the money market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4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46110" y="1040547"/>
            <a:ext cx="11019020" cy="1127888"/>
          </a:xfrm>
        </p:spPr>
        <p:txBody>
          <a:bodyPr/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Financial market components consist of 3 divisions.</a:t>
            </a:r>
            <a:endParaRPr lang="en-US" sz="6000" b="1" dirty="0">
              <a:solidFill>
                <a:srgbClr val="FFFF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701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262" y="1093925"/>
            <a:ext cx="9765595" cy="4679858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US" sz="3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	</a:t>
            </a:r>
            <a:r>
              <a:rPr lang="en-US" sz="3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For credit documents or money market instruments are debt instruments. Or a type of loan agreement that has a standard that the borrower or issuer Issued to investors or instrument holders. by promising to spend the money as scheduled and pay interest on time</a:t>
            </a:r>
          </a:p>
          <a:p>
            <a:pPr marL="400050" lvl="1" indent="0">
              <a:buNone/>
            </a:pPr>
            <a:r>
              <a:rPr lang="en-US" sz="3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Most of them are not popular with trading hands. Instrument holders usually hold the instrument until maturity. because the life of the instrument is not long Most no more than a year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3244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258" y="2178142"/>
            <a:ext cx="9765595" cy="46798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Deposits, including savings or savings deposits, fixed deposits</a:t>
            </a:r>
          </a:p>
          <a:p>
            <a:pPr marL="0" indent="0">
              <a:buNone/>
            </a:pP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2. Negotiable Certificate of Deposit An instrument showing deposit of money with a bank that can be exchanged in the secondary market.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33048" y="256774"/>
            <a:ext cx="11071272" cy="1921367"/>
          </a:xfrm>
        </p:spPr>
        <p:txBody>
          <a:bodyPr/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Types of credit documents or instruments are popular in Thailand nowadays.</a:t>
            </a:r>
            <a:r>
              <a:rPr lang="th-TH" sz="6000" b="1" dirty="0" smtClean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/>
            </a:r>
            <a:br>
              <a:rPr lang="th-TH" sz="6000" b="1" dirty="0" smtClean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</a:br>
            <a:r>
              <a:rPr lang="th-TH" sz="6000" b="1" dirty="0" smtClean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/>
            </a:r>
            <a:br>
              <a:rPr lang="th-TH" sz="6000" b="1" dirty="0" smtClean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</a:br>
            <a:r>
              <a:rPr lang="th-TH" sz="6000" b="1" dirty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/>
            </a:r>
            <a:br>
              <a:rPr lang="th-TH" sz="6000" b="1" dirty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</a:br>
            <a:endParaRPr lang="en-US" sz="6000" b="1" dirty="0">
              <a:solidFill>
                <a:srgbClr val="FFFF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84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3" y="871855"/>
            <a:ext cx="10424160" cy="5306875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	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Treasury Bill is a government debt instrument issued by the Ministry of Finance. Maturity not exceeding 1 year. Treasury bills are non-interest-bearing instruments. But will return in the form of a discount (</a:t>
            </a:r>
            <a:r>
              <a:rPr lang="en-US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Discont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trading treasury bills are not traded at a price lower than the par price.</a:t>
            </a:r>
          </a:p>
          <a:p>
            <a:pPr marL="0" indent="0" algn="thaiDist">
              <a:buNone/>
            </a:pP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Bill of Exchange is a short-term financial instrument of the private sector. Most of them are guaranteed by banks or financial institutions, or certified, or </a:t>
            </a:r>
            <a:r>
              <a:rPr lang="en-US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avaled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or endorsed unconditionally.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0707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195" y="1407433"/>
            <a:ext cx="10013485" cy="4679858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	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Promissory Notes are short-term financial instruments. Most of them can't change hands. (Non-negotiable) and will always display that message on the ticket page. If the promissory note A bank or financial institution guarantees or accepts or </a:t>
            </a:r>
            <a:r>
              <a:rPr lang="en-US" sz="4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avals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such promissory notes that can be traded in the money market.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</a:p>
          <a:p>
            <a:pPr marL="0" indent="0" algn="thaiDist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3432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1342</TotalTime>
  <Words>38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IrisUPC</vt:lpstr>
      <vt:lpstr>TH SarabunPSK</vt:lpstr>
      <vt:lpstr>Wingdings 3</vt:lpstr>
      <vt:lpstr>Ion</vt:lpstr>
      <vt:lpstr>(Financial Markets)</vt:lpstr>
      <vt:lpstr>ตลาดเงิน</vt:lpstr>
      <vt:lpstr>Financial market components consist of 3 divisions.</vt:lpstr>
      <vt:lpstr>PowerPoint Presentation</vt:lpstr>
      <vt:lpstr>Types of credit documents or instruments are popular in Thailand nowadays.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PPM2215 การบริหารตลาดการเงิน  Financial Market Management</dc:title>
  <dc:creator>Lenovo</dc:creator>
  <cp:lastModifiedBy>Lenovo</cp:lastModifiedBy>
  <cp:revision>108</cp:revision>
  <dcterms:created xsi:type="dcterms:W3CDTF">2023-01-04T01:11:35Z</dcterms:created>
  <dcterms:modified xsi:type="dcterms:W3CDTF">2023-04-12T09:00:07Z</dcterms:modified>
</cp:coreProperties>
</file>