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309" r:id="rId2"/>
    <p:sldId id="310" r:id="rId3"/>
    <p:sldId id="312" r:id="rId4"/>
    <p:sldId id="313" r:id="rId5"/>
    <p:sldId id="31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7A923-6556-4DC7-89FF-CD04EE5CC1E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EAC82-5CB6-4504-9D18-7AB166AA4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58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2469" y="683363"/>
            <a:ext cx="7380514" cy="4829163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	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It is a source of funding and long-term investment for more than 1 year.</a:t>
            </a:r>
          </a:p>
          <a:p>
            <a:pPr marL="0" indent="0" algn="thaiDist">
              <a:buNone/>
            </a:pP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Which can be further subdivided according to the type of instrument or rights that investors receive, for example:</a:t>
            </a:r>
          </a:p>
          <a:p>
            <a:pPr marL="0" indent="0" algn="thaiDist">
              <a:buNone/>
            </a:pP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Stock Exchange of Thailand It is a period of raising funds for the business sector through the issuance of common shares. in which the investor has ownership</a:t>
            </a:r>
          </a:p>
          <a:p>
            <a:pPr marL="0" indent="0" algn="thaiDist">
              <a:buNone/>
            </a:pP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bond market Investors are creditors.</a:t>
            </a:r>
          </a:p>
          <a:p>
            <a:pPr marL="0" indent="0" algn="thaiDist">
              <a:buNone/>
            </a:pP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The instruments used for exchange include government bonds issued by the government sector. and long-term debentures issued by the private sector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1886" y="683363"/>
            <a:ext cx="2638697" cy="1121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</a:p>
          <a:p>
            <a:pPr algn="ctr"/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Capital Market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3508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0845" y="382918"/>
            <a:ext cx="6844937" cy="2072900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	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It is a trading place for foreign exchange in various currencies.</a:t>
            </a:r>
          </a:p>
          <a:p>
            <a:pPr marL="0" indent="0" algn="thaiDist">
              <a:buNone/>
            </a:pP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for international trade and investment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1887" y="200038"/>
            <a:ext cx="2560320" cy="207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28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Foreign Exchange Market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8643" y="3500585"/>
            <a:ext cx="2586444" cy="2042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28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Derivative Market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27416" y="3500585"/>
            <a:ext cx="7132321" cy="284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thaiDist">
              <a:buNone/>
            </a:pP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	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It is a market for trading financial instruments whose price depends on the underlying asset. Derivatives can have a variety of underlying assets such as currencies, stocks, debt instruments, commodities or agricultural products, etc. They are commonly used as a risk management tool against exchange rates. interest rate or the volatility of the underlying asset price.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0001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179" y="562998"/>
            <a:ext cx="9404723" cy="1400530"/>
          </a:xfrm>
        </p:spPr>
        <p:txBody>
          <a:bodyPr/>
          <a:lstStyle/>
          <a:p>
            <a:r>
              <a:rPr lang="th-TH" sz="4400" b="1" dirty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</a:t>
            </a:r>
            <a:r>
              <a:rPr lang="th-TH" sz="4400" b="1" dirty="0" smtClean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สถาบันการเงิน (</a:t>
            </a:r>
            <a:r>
              <a:rPr lang="en-US" sz="4400" b="1" dirty="0" smtClean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Financial Institution</a:t>
            </a:r>
            <a:r>
              <a:rPr lang="th-TH" sz="4400" b="1" dirty="0" smtClean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6361" y="1883101"/>
            <a:ext cx="8946541" cy="2218637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	เป็นตัวกลางการเงินระหว่างผู้เงินออมหรือผู้ให้กู้และผู้ต้องการเงินทุนหรือผู้กู้ ซึ่งถูกจัดตั้งขึ้นตามกฎหมายที่เกี่ยวข้องตามขอบเขตการดำเนินงานของสถาบันแต่ละประเภท จึงมีหน้าที่การดำเนินงานที่แตกต่างกันออกไป</a:t>
            </a:r>
          </a:p>
          <a:p>
            <a:pPr marL="0" indent="0" algn="thaiDist">
              <a:buNone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91824" y="3524666"/>
            <a:ext cx="8946541" cy="2218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thaiDist">
              <a:buFont typeface="Wingdings 3" charset="2"/>
              <a:buNone/>
            </a:pP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	ประเภทของสถาบันการเงิน จำแนกได้เป็น </a:t>
            </a:r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ประเภท คือ สถาบันการเงินภายในประเทศ และ</a:t>
            </a: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สถาบันการระหว่างประเทศ</a:t>
            </a:r>
          </a:p>
          <a:p>
            <a:pPr marL="0" indent="0" algn="thaiDist">
              <a:buFont typeface="Wingdings 3" charset="2"/>
              <a:buNone/>
            </a:pP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5803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0845" y="382918"/>
            <a:ext cx="6844937" cy="2072900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	จำแนกได้เป็น </a:t>
            </a: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ประเภทใหญ่ ได้แก่ ธนาคารพาณิชย์ สถาบันการเงินที่มิใช่ธนาคารพาณิชย์ และธนาคารกลาง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1887" y="200038"/>
            <a:ext cx="2560320" cy="207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สถาบันการเงินภายในประเทศ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5580" y="3291841"/>
            <a:ext cx="2586444" cy="2459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สถาบันการเงินระหว่างประเทศ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592285" y="3112659"/>
            <a:ext cx="7694024" cy="38890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thaiDist">
              <a:buFont typeface="Wingdings 3" charset="2"/>
              <a:buNone/>
            </a:pP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	เป็นแหล่งระดมเงินทุนจากภายนอกประเทศ โดยสถาบันการเงินระหว่างประเทศที่สำคัญและมีบทบาทในการระดมทุนมากที่สุดมักเป็นสถาบันที่ให้ความช่วยเหลือในรูปแบบต่างๆ เช่น เงินกู้ยืม การถ่ายโอนความรู้และเทคโนโลยี</a:t>
            </a:r>
          </a:p>
          <a:p>
            <a:pPr marL="0" indent="0" algn="thaiDist">
              <a:buFont typeface="Wingdings 3" charset="2"/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ฉะนั้นบทบาทที่สำคัญของสถาบันการเงินระหว่างประเทศ ได้แก่          </a:t>
            </a: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บทบาททางด้านการบูรณะและพัฒนา</a:t>
            </a: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2.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บทบาทที่มีต่อการรักษาเสถียรภาพทางเศรษฐกิจระหว่างประเทศ </a:t>
            </a: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บทบาทให้คำแนะนำปรึกษาและความช่วยเหลือทางวิชาการ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7240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179" y="562998"/>
            <a:ext cx="9404723" cy="1400530"/>
          </a:xfrm>
        </p:spPr>
        <p:txBody>
          <a:bodyPr/>
          <a:lstStyle/>
          <a:p>
            <a:r>
              <a:rPr lang="th-TH" sz="4400" b="1" dirty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</a:t>
            </a:r>
            <a:r>
              <a:rPr lang="en-US" sz="4400" b="1" dirty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The role of financial institutions in Thailand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6361" y="1634779"/>
            <a:ext cx="9685628" cy="4269632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	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Classify financial institutions that play an important role in the financial system and economy. According to the principles of the national accounting system, it can be divided into 3 types:</a:t>
            </a:r>
          </a:p>
          <a:p>
            <a:pPr marL="0" indent="0" algn="thaiDist">
              <a:buNone/>
            </a:pP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Bank of Thailand (BOT)</a:t>
            </a:r>
          </a:p>
          <a:p>
            <a:pPr marL="0" indent="0" algn="thaiDist">
              <a:buNone/>
            </a:pP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Depository institutions such as commercial banks Depository Specialized Financial Institutions finance company credit </a:t>
            </a:r>
            <a:r>
              <a:rPr lang="en-US" sz="28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foncier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company Retail lending institutions such as savings cooperatives credit union and money market funds, etc.</a:t>
            </a:r>
          </a:p>
          <a:p>
            <a:pPr marL="0" indent="0" algn="thaiDist">
              <a:buNone/>
            </a:pP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Financial institutions that do not accept deposits, such as mutual funds, insurance companies provident fund credit company asset management company securities company and foreign exchange companies, etc.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7356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1822</TotalTime>
  <Words>41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IrisUPC</vt:lpstr>
      <vt:lpstr>TH SarabunPSK</vt:lpstr>
      <vt:lpstr>Wingdings 3</vt:lpstr>
      <vt:lpstr>Ion</vt:lpstr>
      <vt:lpstr>PowerPoint Presentation</vt:lpstr>
      <vt:lpstr>PowerPoint Presentation</vt:lpstr>
      <vt:lpstr> สถาบันการเงิน (Financial Institution)</vt:lpstr>
      <vt:lpstr>PowerPoint Presentation</vt:lpstr>
      <vt:lpstr> The role of financial institutions in Thailand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PPM2215 การบริหารตลาดการเงิน  Financial Market Management</dc:title>
  <dc:creator>Lenovo</dc:creator>
  <cp:lastModifiedBy>Lenovo</cp:lastModifiedBy>
  <cp:revision>134</cp:revision>
  <dcterms:created xsi:type="dcterms:W3CDTF">2023-01-04T01:11:35Z</dcterms:created>
  <dcterms:modified xsi:type="dcterms:W3CDTF">2023-04-12T09:21:23Z</dcterms:modified>
</cp:coreProperties>
</file>