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25"/>
  </p:notesMasterIdLst>
  <p:sldIdLst>
    <p:sldId id="278" r:id="rId2"/>
    <p:sldId id="279" r:id="rId3"/>
    <p:sldId id="280" r:id="rId4"/>
    <p:sldId id="285" r:id="rId5"/>
    <p:sldId id="294" r:id="rId6"/>
    <p:sldId id="296" r:id="rId7"/>
    <p:sldId id="297" r:id="rId8"/>
    <p:sldId id="298" r:id="rId9"/>
    <p:sldId id="299" r:id="rId10"/>
    <p:sldId id="290" r:id="rId11"/>
    <p:sldId id="300" r:id="rId12"/>
    <p:sldId id="301" r:id="rId13"/>
    <p:sldId id="302" r:id="rId14"/>
    <p:sldId id="303" r:id="rId15"/>
    <p:sldId id="304" r:id="rId16"/>
    <p:sldId id="305" r:id="rId17"/>
    <p:sldId id="282" r:id="rId18"/>
    <p:sldId id="292" r:id="rId19"/>
    <p:sldId id="307" r:id="rId20"/>
    <p:sldId id="306" r:id="rId21"/>
    <p:sldId id="308" r:id="rId22"/>
    <p:sldId id="309" r:id="rId23"/>
    <p:sldId id="293" r:id="rId24"/>
  </p:sldIdLst>
  <p:sldSz cx="12192000" cy="6858000"/>
  <p:notesSz cx="13716000" cy="2438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userDrawn="1">
          <p15:clr>
            <a:srgbClr val="A4A3A4"/>
          </p15:clr>
        </p15:guide>
        <p15:guide id="2" pos="456" userDrawn="1">
          <p15:clr>
            <a:srgbClr val="A4A3A4"/>
          </p15:clr>
        </p15:guide>
        <p15:guide id="3" orient="horz" pos="2616" userDrawn="1">
          <p15:clr>
            <a:srgbClr val="A4A3A4"/>
          </p15:clr>
        </p15:guide>
        <p15:guide id="4" orient="horz" pos="3264" userDrawn="1">
          <p15:clr>
            <a:srgbClr val="A4A3A4"/>
          </p15:clr>
        </p15:guide>
        <p15:guide id="5" pos="6912" userDrawn="1">
          <p15:clr>
            <a:srgbClr val="A4A3A4"/>
          </p15:clr>
        </p15:guide>
        <p15:guide id="6" orient="horz" pos="2136" userDrawn="1">
          <p15:clr>
            <a:srgbClr val="A4A3A4"/>
          </p15:clr>
        </p15:guide>
        <p15:guide id="7" orient="horz" pos="4008" userDrawn="1">
          <p15:clr>
            <a:srgbClr val="A4A3A4"/>
          </p15:clr>
        </p15:guide>
        <p15:guide id="8" orient="horz" pos="1152" userDrawn="1">
          <p15:clr>
            <a:srgbClr val="A4A3A4"/>
          </p15:clr>
        </p15:guide>
        <p15:guide id="9" orient="horz" pos="2352" userDrawn="1">
          <p15:clr>
            <a:srgbClr val="A4A3A4"/>
          </p15:clr>
        </p15:guide>
        <p15:guide id="10" orient="horz" pos="1512" userDrawn="1">
          <p15:clr>
            <a:srgbClr val="A4A3A4"/>
          </p15:clr>
        </p15:guide>
        <p15:guide id="11" pos="7680" userDrawn="1">
          <p15:clr>
            <a:srgbClr val="A4A3A4"/>
          </p15:clr>
        </p15:guide>
        <p15:guide id="12" pos="6696" userDrawn="1">
          <p15:clr>
            <a:srgbClr val="A4A3A4"/>
          </p15:clr>
        </p15:guide>
        <p15:guide id="13" pos="1008" userDrawn="1">
          <p15:clr>
            <a:srgbClr val="A4A3A4"/>
          </p15:clr>
        </p15:guide>
        <p15:guide id="14" pos="1584" userDrawn="1">
          <p15:clr>
            <a:srgbClr val="A4A3A4"/>
          </p15:clr>
        </p15:guide>
        <p15:guide id="15" pos="2136" userDrawn="1">
          <p15:clr>
            <a:srgbClr val="A4A3A4"/>
          </p15:clr>
        </p15:guide>
        <p15:guide id="16" pos="2760" userDrawn="1">
          <p15:clr>
            <a:srgbClr val="A4A3A4"/>
          </p15:clr>
        </p15:guide>
        <p15:guide id="17" pos="3288" userDrawn="1">
          <p15:clr>
            <a:srgbClr val="A4A3A4"/>
          </p15:clr>
        </p15:guide>
        <p15:guide id="18" pos="4032" userDrawn="1">
          <p15:clr>
            <a:srgbClr val="A4A3A4"/>
          </p15:clr>
        </p15:guide>
        <p15:guide id="19" pos="4392" userDrawn="1">
          <p15:clr>
            <a:srgbClr val="A4A3A4"/>
          </p15:clr>
        </p15:guide>
        <p15:guide id="20" pos="4944" userDrawn="1">
          <p15:clr>
            <a:srgbClr val="A4A3A4"/>
          </p15:clr>
        </p15:guide>
        <p15:guide id="21" pos="5544" userDrawn="1">
          <p15:clr>
            <a:srgbClr val="A4A3A4"/>
          </p15:clr>
        </p15:guide>
        <p15:guide id="22" pos="6072" userDrawn="1">
          <p15:clr>
            <a:srgbClr val="A4A3A4"/>
          </p15:clr>
        </p15:guide>
        <p15:guide id="23" orient="horz" pos="2448" userDrawn="1">
          <p15:clr>
            <a:srgbClr val="A4A3A4"/>
          </p15:clr>
        </p15:guide>
        <p15:guide id="24" orient="horz" pos="960" userDrawn="1">
          <p15:clr>
            <a:srgbClr val="A4A3A4"/>
          </p15:clr>
        </p15:guide>
        <p15:guide id="25" pos="5256" userDrawn="1">
          <p15:clr>
            <a:srgbClr val="A4A3A4"/>
          </p15:clr>
        </p15:guide>
        <p15:guide id="26" pos="7261"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2C8F"/>
    <a:srgbClr val="FDFBF6"/>
    <a:srgbClr val="AAC4E9"/>
    <a:srgbClr val="F5CDCE"/>
    <a:srgbClr val="DF8C8C"/>
    <a:srgbClr val="D4D593"/>
    <a:srgbClr val="E6F0FE"/>
    <a:srgbClr val="CDBE8A"/>
    <a:srgbClr val="FFEFEF"/>
    <a:srgbClr val="FCFB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09" autoAdjust="0"/>
  </p:normalViewPr>
  <p:slideViewPr>
    <p:cSldViewPr snapToGrid="0" snapToObjects="1">
      <p:cViewPr varScale="1">
        <p:scale>
          <a:sx n="67" d="100"/>
          <a:sy n="67" d="100"/>
        </p:scale>
        <p:origin x="644" y="36"/>
      </p:cViewPr>
      <p:guideLst>
        <p:guide/>
        <p:guide pos="456"/>
        <p:guide orient="horz" pos="2616"/>
        <p:guide orient="horz" pos="3264"/>
        <p:guide pos="6912"/>
        <p:guide orient="horz" pos="2136"/>
        <p:guide orient="horz" pos="4008"/>
        <p:guide orient="horz" pos="1152"/>
        <p:guide orient="horz" pos="2352"/>
        <p:guide orient="horz" pos="1512"/>
        <p:guide pos="7680"/>
        <p:guide pos="6696"/>
        <p:guide pos="1008"/>
        <p:guide pos="1584"/>
        <p:guide pos="2136"/>
        <p:guide pos="2760"/>
        <p:guide pos="3288"/>
        <p:guide pos="4032"/>
        <p:guide pos="4392"/>
        <p:guide pos="4944"/>
        <p:guide pos="5544"/>
        <p:guide pos="6072"/>
        <p:guide orient="horz" pos="2448"/>
        <p:guide orient="horz" pos="960"/>
        <p:guide pos="5256"/>
        <p:guide pos="726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866786"/>
      </p:ext>
    </p:extLst>
  </p:cSld>
  <p:clrMap bg1="lt1" tx1="dk1" bg2="lt2" tx2="dk2" accent1="accent1" accent2="accent2" accent3="accent3" accent4="accent4" accent5="accent5" accent6="accent6" hlink="hlink" folHlink="folHlink"/>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5" name="Image 0" descr="preencoded.png">
            <a:extLst>
              <a:ext uri="{FF2B5EF4-FFF2-40B4-BE49-F238E27FC236}">
                <a16:creationId xmlns:a16="http://schemas.microsoft.com/office/drawing/2014/main" id="{BA5D5A72-CB6F-F8DE-E2C9-90459C8C3DC1}"/>
              </a:ext>
            </a:extLst>
          </p:cNvPr>
          <p:cNvSpPr/>
          <p:nvPr/>
        </p:nvSpPr>
        <p:spPr>
          <a:xfrm>
            <a:off x="0" y="0"/>
            <a:ext cx="5295900" cy="6877050"/>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p>
            <a:endParaRPr lang="en-US" dirty="0"/>
          </a:p>
        </p:txBody>
      </p:sp>
      <p:sp>
        <p:nvSpPr>
          <p:cNvPr id="20" name="Freeform: Shape 19">
            <a:extLst>
              <a:ext uri="{FF2B5EF4-FFF2-40B4-BE49-F238E27FC236}">
                <a16:creationId xmlns:a16="http://schemas.microsoft.com/office/drawing/2014/main" id="{E66FD7FF-2869-7902-36B2-2B229AB9AB19}"/>
              </a:ext>
            </a:extLst>
          </p:cNvPr>
          <p:cNvSpPr/>
          <p:nvPr userDrawn="1"/>
        </p:nvSpPr>
        <p:spPr>
          <a:xfrm>
            <a:off x="1600201" y="1153228"/>
            <a:ext cx="9191625" cy="5704772"/>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8" name="Freeform: Shape 17">
            <a:extLst>
              <a:ext uri="{FF2B5EF4-FFF2-40B4-BE49-F238E27FC236}">
                <a16:creationId xmlns:a16="http://schemas.microsoft.com/office/drawing/2014/main" id="{B1457C88-4472-81CF-02AF-4421E0A3084B}"/>
              </a:ext>
            </a:extLst>
          </p:cNvPr>
          <p:cNvSpPr/>
          <p:nvPr userDrawn="1"/>
        </p:nvSpPr>
        <p:spPr>
          <a:xfrm>
            <a:off x="2795588" y="0"/>
            <a:ext cx="6803142" cy="5396474"/>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ctrTitle"/>
          </p:nvPr>
        </p:nvSpPr>
        <p:spPr>
          <a:xfrm>
            <a:off x="3403092" y="1984248"/>
            <a:ext cx="5385816" cy="1225296"/>
          </a:xfrm>
        </p:spPr>
        <p:txBody>
          <a:bodyPr tIns="0" anchor="t">
            <a:noAutofit/>
          </a:bodyPr>
          <a:lstStyle>
            <a:lvl1pPr algn="ctr">
              <a:defRPr sz="4400"/>
            </a:lvl1pPr>
          </a:lstStyle>
          <a:p>
            <a:r>
              <a:rPr lang="en-US"/>
              <a:t>Click to edit Master title style</a:t>
            </a:r>
            <a:endParaRPr lang="en-US" dirty="0"/>
          </a:p>
        </p:txBody>
      </p:sp>
      <p:sp>
        <p:nvSpPr>
          <p:cNvPr id="3" name="Subtitle 2"/>
          <p:cNvSpPr>
            <a:spLocks noGrp="1"/>
          </p:cNvSpPr>
          <p:nvPr>
            <p:ph type="subTitle" idx="1"/>
          </p:nvPr>
        </p:nvSpPr>
        <p:spPr>
          <a:xfrm>
            <a:off x="4349496" y="3483864"/>
            <a:ext cx="3493008" cy="878908"/>
          </a:xfrm>
        </p:spPr>
        <p:txBody>
          <a:bodyPr lIns="0" tIns="0" rIns="0" bIns="0">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631799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950ED98-B5D1-206C-403F-FA954F9D2CFF}"/>
              </a:ext>
            </a:extLst>
          </p:cNvPr>
          <p:cNvSpPr/>
          <p:nvPr userDrawn="1"/>
        </p:nvSpPr>
        <p:spPr>
          <a:xfrm>
            <a:off x="685338"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E8643CE-01D9-3E5E-15F6-20689F775F15}"/>
              </a:ext>
            </a:extLst>
          </p:cNvPr>
          <p:cNvSpPr/>
          <p:nvPr userDrawn="1"/>
        </p:nvSpPr>
        <p:spPr>
          <a:xfrm>
            <a:off x="2900911" y="3796480"/>
            <a:ext cx="2011680" cy="15179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AF82DDD-EDEC-7D87-F43A-113C5E4A4FE7}"/>
              </a:ext>
            </a:extLst>
          </p:cNvPr>
          <p:cNvSpPr/>
          <p:nvPr userDrawn="1"/>
        </p:nvSpPr>
        <p:spPr>
          <a:xfrm>
            <a:off x="5116484"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47E492E-967F-54B7-55B1-08A5E1C3615B}"/>
              </a:ext>
            </a:extLst>
          </p:cNvPr>
          <p:cNvSpPr/>
          <p:nvPr userDrawn="1"/>
        </p:nvSpPr>
        <p:spPr>
          <a:xfrm>
            <a:off x="9547629"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C0053FE-E44A-CA97-F782-67FC633E722E}"/>
              </a:ext>
            </a:extLst>
          </p:cNvPr>
          <p:cNvSpPr/>
          <p:nvPr userDrawn="1"/>
        </p:nvSpPr>
        <p:spPr>
          <a:xfrm>
            <a:off x="7332057" y="3796480"/>
            <a:ext cx="2011680" cy="15179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445A0A-815D-3414-088B-C041E6742DBE}"/>
              </a:ext>
            </a:extLst>
          </p:cNvPr>
          <p:cNvSpPr>
            <a:spLocks noGrp="1"/>
          </p:cNvSpPr>
          <p:nvPr>
            <p:ph type="title"/>
          </p:nvPr>
        </p:nvSpPr>
        <p:spPr>
          <a:xfrm>
            <a:off x="758952" y="841248"/>
            <a:ext cx="10671048" cy="768096"/>
          </a:xfrm>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317B5E29-6335-83BC-FA01-FAE422D2658B}"/>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536476D1-B61A-E9FD-E266-768B405CC30B}"/>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46" name="Text Placeholder 2">
            <a:extLst>
              <a:ext uri="{FF2B5EF4-FFF2-40B4-BE49-F238E27FC236}">
                <a16:creationId xmlns:a16="http://schemas.microsoft.com/office/drawing/2014/main" id="{C025625F-8274-840F-6DD8-D36687CB8F7E}"/>
              </a:ext>
            </a:extLst>
          </p:cNvPr>
          <p:cNvSpPr>
            <a:spLocks noGrp="1"/>
          </p:cNvSpPr>
          <p:nvPr>
            <p:ph type="body" idx="1"/>
          </p:nvPr>
        </p:nvSpPr>
        <p:spPr>
          <a:xfrm>
            <a:off x="685338"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4" name="Picture Placeholder 62">
            <a:extLst>
              <a:ext uri="{FF2B5EF4-FFF2-40B4-BE49-F238E27FC236}">
                <a16:creationId xmlns:a16="http://schemas.microsoft.com/office/drawing/2014/main" id="{2F18FBB7-2D21-7954-1324-C7D3BFE5C85D}"/>
              </a:ext>
            </a:extLst>
          </p:cNvPr>
          <p:cNvSpPr>
            <a:spLocks noGrp="1"/>
          </p:cNvSpPr>
          <p:nvPr>
            <p:ph type="pic" sz="quarter" idx="23"/>
          </p:nvPr>
        </p:nvSpPr>
        <p:spPr>
          <a:xfrm>
            <a:off x="1339134"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2" name="Text Placeholder 51">
            <a:extLst>
              <a:ext uri="{FF2B5EF4-FFF2-40B4-BE49-F238E27FC236}">
                <a16:creationId xmlns:a16="http://schemas.microsoft.com/office/drawing/2014/main" id="{2EF54C35-5F8E-4E0A-AB4D-97E38121910A}"/>
              </a:ext>
            </a:extLst>
          </p:cNvPr>
          <p:cNvSpPr>
            <a:spLocks noGrp="1"/>
          </p:cNvSpPr>
          <p:nvPr>
            <p:ph type="body" sz="quarter" idx="18"/>
          </p:nvPr>
        </p:nvSpPr>
        <p:spPr>
          <a:xfrm>
            <a:off x="731058"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47" name="Text Placeholder 4">
            <a:extLst>
              <a:ext uri="{FF2B5EF4-FFF2-40B4-BE49-F238E27FC236}">
                <a16:creationId xmlns:a16="http://schemas.microsoft.com/office/drawing/2014/main" id="{79F9AD31-B0C5-3563-C73A-8B6297FCFD1C}"/>
              </a:ext>
            </a:extLst>
          </p:cNvPr>
          <p:cNvSpPr>
            <a:spLocks noGrp="1"/>
          </p:cNvSpPr>
          <p:nvPr>
            <p:ph type="body" sz="quarter" idx="3"/>
          </p:nvPr>
        </p:nvSpPr>
        <p:spPr>
          <a:xfrm>
            <a:off x="2900910" y="2491684"/>
            <a:ext cx="2011680" cy="2825173"/>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8" name="Picture Placeholder 62">
            <a:extLst>
              <a:ext uri="{FF2B5EF4-FFF2-40B4-BE49-F238E27FC236}">
                <a16:creationId xmlns:a16="http://schemas.microsoft.com/office/drawing/2014/main" id="{05E8E8EF-4954-870B-04E5-82BC660A6738}"/>
              </a:ext>
            </a:extLst>
          </p:cNvPr>
          <p:cNvSpPr>
            <a:spLocks noGrp="1"/>
          </p:cNvSpPr>
          <p:nvPr>
            <p:ph type="pic" sz="quarter" idx="27"/>
          </p:nvPr>
        </p:nvSpPr>
        <p:spPr>
          <a:xfrm>
            <a:off x="3554707" y="2111058"/>
            <a:ext cx="704088" cy="7040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8" name="Text Placeholder 51">
            <a:extLst>
              <a:ext uri="{FF2B5EF4-FFF2-40B4-BE49-F238E27FC236}">
                <a16:creationId xmlns:a16="http://schemas.microsoft.com/office/drawing/2014/main" id="{75981CD1-EA26-D1CF-F19E-B58C16BA8A69}"/>
              </a:ext>
            </a:extLst>
          </p:cNvPr>
          <p:cNvSpPr>
            <a:spLocks noGrp="1"/>
          </p:cNvSpPr>
          <p:nvPr>
            <p:ph type="body" sz="quarter" idx="19"/>
          </p:nvPr>
        </p:nvSpPr>
        <p:spPr>
          <a:xfrm>
            <a:off x="2946630"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48" name="Text Placeholder 4">
            <a:extLst>
              <a:ext uri="{FF2B5EF4-FFF2-40B4-BE49-F238E27FC236}">
                <a16:creationId xmlns:a16="http://schemas.microsoft.com/office/drawing/2014/main" id="{3A09BBD1-5CBC-B0EF-71C0-054FCB989BC6}"/>
              </a:ext>
            </a:extLst>
          </p:cNvPr>
          <p:cNvSpPr>
            <a:spLocks noGrp="1"/>
          </p:cNvSpPr>
          <p:nvPr>
            <p:ph type="body" sz="quarter" idx="13"/>
          </p:nvPr>
        </p:nvSpPr>
        <p:spPr>
          <a:xfrm>
            <a:off x="5116484"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7" name="Picture Placeholder 62">
            <a:extLst>
              <a:ext uri="{FF2B5EF4-FFF2-40B4-BE49-F238E27FC236}">
                <a16:creationId xmlns:a16="http://schemas.microsoft.com/office/drawing/2014/main" id="{4AD0C8C9-DB5A-6DC8-2729-A21F1A5CF174}"/>
              </a:ext>
            </a:extLst>
          </p:cNvPr>
          <p:cNvSpPr>
            <a:spLocks noGrp="1"/>
          </p:cNvSpPr>
          <p:nvPr>
            <p:ph type="pic" sz="quarter" idx="26"/>
          </p:nvPr>
        </p:nvSpPr>
        <p:spPr>
          <a:xfrm>
            <a:off x="5770280"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9" name="Text Placeholder 51">
            <a:extLst>
              <a:ext uri="{FF2B5EF4-FFF2-40B4-BE49-F238E27FC236}">
                <a16:creationId xmlns:a16="http://schemas.microsoft.com/office/drawing/2014/main" id="{F02DE2DC-F65C-32A5-5821-89FB2F53C325}"/>
              </a:ext>
            </a:extLst>
          </p:cNvPr>
          <p:cNvSpPr>
            <a:spLocks noGrp="1"/>
          </p:cNvSpPr>
          <p:nvPr>
            <p:ph type="body" sz="quarter" idx="20"/>
          </p:nvPr>
        </p:nvSpPr>
        <p:spPr>
          <a:xfrm>
            <a:off x="5162204"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49" name="Text Placeholder 4">
            <a:extLst>
              <a:ext uri="{FF2B5EF4-FFF2-40B4-BE49-F238E27FC236}">
                <a16:creationId xmlns:a16="http://schemas.microsoft.com/office/drawing/2014/main" id="{084A0326-A0B8-1723-B8BA-B015344F2DCE}"/>
              </a:ext>
            </a:extLst>
          </p:cNvPr>
          <p:cNvSpPr>
            <a:spLocks noGrp="1"/>
          </p:cNvSpPr>
          <p:nvPr>
            <p:ph type="body" sz="quarter" idx="15"/>
          </p:nvPr>
        </p:nvSpPr>
        <p:spPr>
          <a:xfrm>
            <a:off x="7332057" y="2491684"/>
            <a:ext cx="2011680" cy="2825173"/>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6" name="Picture Placeholder 62">
            <a:extLst>
              <a:ext uri="{FF2B5EF4-FFF2-40B4-BE49-F238E27FC236}">
                <a16:creationId xmlns:a16="http://schemas.microsoft.com/office/drawing/2014/main" id="{139354A0-F5DF-3AC5-5E8B-A41146C26F3C}"/>
              </a:ext>
            </a:extLst>
          </p:cNvPr>
          <p:cNvSpPr>
            <a:spLocks noGrp="1"/>
          </p:cNvSpPr>
          <p:nvPr>
            <p:ph type="pic" sz="quarter" idx="25"/>
          </p:nvPr>
        </p:nvSpPr>
        <p:spPr>
          <a:xfrm>
            <a:off x="7985853" y="2111058"/>
            <a:ext cx="704088" cy="7040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0" name="Text Placeholder 51">
            <a:extLst>
              <a:ext uri="{FF2B5EF4-FFF2-40B4-BE49-F238E27FC236}">
                <a16:creationId xmlns:a16="http://schemas.microsoft.com/office/drawing/2014/main" id="{E9730E82-F317-686A-8777-D81705BCC706}"/>
              </a:ext>
            </a:extLst>
          </p:cNvPr>
          <p:cNvSpPr>
            <a:spLocks noGrp="1"/>
          </p:cNvSpPr>
          <p:nvPr>
            <p:ph type="body" sz="quarter" idx="21"/>
          </p:nvPr>
        </p:nvSpPr>
        <p:spPr>
          <a:xfrm>
            <a:off x="7377777"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50" name="Text Placeholder 4">
            <a:extLst>
              <a:ext uri="{FF2B5EF4-FFF2-40B4-BE49-F238E27FC236}">
                <a16:creationId xmlns:a16="http://schemas.microsoft.com/office/drawing/2014/main" id="{0E3B57F3-1903-446F-D989-D6CA342D0861}"/>
              </a:ext>
            </a:extLst>
          </p:cNvPr>
          <p:cNvSpPr>
            <a:spLocks noGrp="1"/>
          </p:cNvSpPr>
          <p:nvPr>
            <p:ph type="body" sz="quarter" idx="17"/>
          </p:nvPr>
        </p:nvSpPr>
        <p:spPr>
          <a:xfrm>
            <a:off x="9547629"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5" name="Picture Placeholder 62">
            <a:extLst>
              <a:ext uri="{FF2B5EF4-FFF2-40B4-BE49-F238E27FC236}">
                <a16:creationId xmlns:a16="http://schemas.microsoft.com/office/drawing/2014/main" id="{D5BF3A8A-72F1-392E-855B-5B36E244A7FD}"/>
              </a:ext>
            </a:extLst>
          </p:cNvPr>
          <p:cNvSpPr>
            <a:spLocks noGrp="1"/>
          </p:cNvSpPr>
          <p:nvPr>
            <p:ph type="pic" sz="quarter" idx="24"/>
          </p:nvPr>
        </p:nvSpPr>
        <p:spPr>
          <a:xfrm>
            <a:off x="10201425"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1" name="Text Placeholder 51">
            <a:extLst>
              <a:ext uri="{FF2B5EF4-FFF2-40B4-BE49-F238E27FC236}">
                <a16:creationId xmlns:a16="http://schemas.microsoft.com/office/drawing/2014/main" id="{2AED5DDC-3165-FA12-0310-E3545223E292}"/>
              </a:ext>
            </a:extLst>
          </p:cNvPr>
          <p:cNvSpPr>
            <a:spLocks noGrp="1"/>
          </p:cNvSpPr>
          <p:nvPr>
            <p:ph type="body" sz="quarter" idx="22"/>
          </p:nvPr>
        </p:nvSpPr>
        <p:spPr>
          <a:xfrm>
            <a:off x="9593349"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Tree>
    <p:extLst>
      <p:ext uri="{BB962C8B-B14F-4D97-AF65-F5344CB8AC3E}">
        <p14:creationId xmlns:p14="http://schemas.microsoft.com/office/powerpoint/2010/main" val="872516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E2DECB02-D9CE-E57A-0604-BFF41EC38AFA}"/>
              </a:ext>
            </a:extLst>
          </p:cNvPr>
          <p:cNvSpPr/>
          <p:nvPr userDrawn="1"/>
        </p:nvSpPr>
        <p:spPr>
          <a:xfrm>
            <a:off x="0" y="0"/>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dirty="0"/>
          </a:p>
        </p:txBody>
      </p:sp>
      <p:sp>
        <p:nvSpPr>
          <p:cNvPr id="26" name="Freeform: Shape 25">
            <a:extLst>
              <a:ext uri="{FF2B5EF4-FFF2-40B4-BE49-F238E27FC236}">
                <a16:creationId xmlns:a16="http://schemas.microsoft.com/office/drawing/2014/main" id="{68E760EA-7D83-1DF2-A8EE-4F218084E74F}"/>
              </a:ext>
            </a:extLst>
          </p:cNvPr>
          <p:cNvSpPr/>
          <p:nvPr userDrawn="1"/>
        </p:nvSpPr>
        <p:spPr>
          <a:xfrm>
            <a:off x="1" y="-1"/>
            <a:ext cx="1970627" cy="1990267"/>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rgbClr val="F5CDCE"/>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6" name="Freeform: Shape 15">
            <a:extLst>
              <a:ext uri="{FF2B5EF4-FFF2-40B4-BE49-F238E27FC236}">
                <a16:creationId xmlns:a16="http://schemas.microsoft.com/office/drawing/2014/main" id="{FF3F3353-78A1-F584-81A6-9513382DF18F}"/>
              </a:ext>
            </a:extLst>
          </p:cNvPr>
          <p:cNvSpPr/>
          <p:nvPr userDrawn="1"/>
        </p:nvSpPr>
        <p:spPr>
          <a:xfrm>
            <a:off x="1" y="1"/>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A65C6DDD-D2BB-0153-0F53-9F7C17BDFD2B}"/>
              </a:ext>
            </a:extLst>
          </p:cNvPr>
          <p:cNvSpPr>
            <a:spLocks noGrp="1"/>
          </p:cNvSpPr>
          <p:nvPr>
            <p:ph type="title"/>
          </p:nvPr>
        </p:nvSpPr>
        <p:spPr/>
        <p:txBody>
          <a:bodyPr/>
          <a:lstStyle>
            <a:lvl1pPr>
              <a:lnSpc>
                <a:spcPct val="100000"/>
              </a:lnSpc>
              <a:defRPr>
                <a:solidFill>
                  <a:schemeClr val="accent6"/>
                </a:solidFill>
              </a:defRPr>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471A846E-CBB1-9805-456D-0C0B890912B7}"/>
              </a:ext>
            </a:extLst>
          </p:cNvPr>
          <p:cNvSpPr>
            <a:spLocks noGrp="1"/>
          </p:cNvSpPr>
          <p:nvPr>
            <p:ph type="sldNum" sz="quarter" idx="12"/>
          </p:nvPr>
        </p:nvSpPr>
        <p:spPr/>
        <p:txBody>
          <a:bodyPr/>
          <a:lstStyle/>
          <a:p>
            <a:fld id="{48F63A3B-78C7-47BE-AE5E-E10140E04643}" type="slidenum">
              <a:rPr lang="en-US" smtClean="0"/>
              <a:pPr/>
              <a:t>‹#›</a:t>
            </a:fld>
            <a:endParaRPr lang="en-US" dirty="0"/>
          </a:p>
        </p:txBody>
      </p:sp>
      <p:sp>
        <p:nvSpPr>
          <p:cNvPr id="30" name="Image 2" descr="preencoded.png">
            <a:extLst>
              <a:ext uri="{FF2B5EF4-FFF2-40B4-BE49-F238E27FC236}">
                <a16:creationId xmlns:a16="http://schemas.microsoft.com/office/drawing/2014/main" id="{790E862E-398F-571C-EC2C-3D17164DE059}"/>
              </a:ext>
            </a:extLst>
          </p:cNvPr>
          <p:cNvSpPr/>
          <p:nvPr/>
        </p:nvSpPr>
        <p:spPr>
          <a:xfrm>
            <a:off x="1458332" y="590133"/>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sp>
        <p:nvSpPr>
          <p:cNvPr id="31" name="Text Placeholder 2">
            <a:extLst>
              <a:ext uri="{FF2B5EF4-FFF2-40B4-BE49-F238E27FC236}">
                <a16:creationId xmlns:a16="http://schemas.microsoft.com/office/drawing/2014/main" id="{AB1DF8DE-0EED-2627-4B5E-266C0BC276BE}"/>
              </a:ext>
            </a:extLst>
          </p:cNvPr>
          <p:cNvSpPr>
            <a:spLocks noGrp="1"/>
          </p:cNvSpPr>
          <p:nvPr>
            <p:ph type="body" idx="1" hasCustomPrompt="1"/>
          </p:nvPr>
        </p:nvSpPr>
        <p:spPr>
          <a:xfrm>
            <a:off x="685338"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2" name="Text Placeholder 4">
            <a:extLst>
              <a:ext uri="{FF2B5EF4-FFF2-40B4-BE49-F238E27FC236}">
                <a16:creationId xmlns:a16="http://schemas.microsoft.com/office/drawing/2014/main" id="{5AE99EEE-38C4-CB2D-EEA0-8A2EB6F129E4}"/>
              </a:ext>
            </a:extLst>
          </p:cNvPr>
          <p:cNvSpPr>
            <a:spLocks noGrp="1"/>
          </p:cNvSpPr>
          <p:nvPr>
            <p:ph type="body" sz="quarter" idx="3" hasCustomPrompt="1"/>
          </p:nvPr>
        </p:nvSpPr>
        <p:spPr>
          <a:xfrm>
            <a:off x="2900911" y="3017520"/>
            <a:ext cx="1993392" cy="557784"/>
          </a:xfrm>
          <a:solidFill>
            <a:schemeClr val="accent1"/>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3" name="Text Placeholder 4">
            <a:extLst>
              <a:ext uri="{FF2B5EF4-FFF2-40B4-BE49-F238E27FC236}">
                <a16:creationId xmlns:a16="http://schemas.microsoft.com/office/drawing/2014/main" id="{AA90F0AE-69F4-EBD3-AED1-81E98D34811D}"/>
              </a:ext>
            </a:extLst>
          </p:cNvPr>
          <p:cNvSpPr>
            <a:spLocks noGrp="1"/>
          </p:cNvSpPr>
          <p:nvPr>
            <p:ph type="body" sz="quarter" idx="13" hasCustomPrompt="1"/>
          </p:nvPr>
        </p:nvSpPr>
        <p:spPr>
          <a:xfrm>
            <a:off x="5116484"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4" name="Text Placeholder 4">
            <a:extLst>
              <a:ext uri="{FF2B5EF4-FFF2-40B4-BE49-F238E27FC236}">
                <a16:creationId xmlns:a16="http://schemas.microsoft.com/office/drawing/2014/main" id="{F9E49243-B04A-D7AF-B4C7-8E1AE776F811}"/>
              </a:ext>
            </a:extLst>
          </p:cNvPr>
          <p:cNvSpPr>
            <a:spLocks noGrp="1"/>
          </p:cNvSpPr>
          <p:nvPr>
            <p:ph type="body" sz="quarter" idx="15" hasCustomPrompt="1"/>
          </p:nvPr>
        </p:nvSpPr>
        <p:spPr>
          <a:xfrm>
            <a:off x="7332057" y="3017520"/>
            <a:ext cx="1993392" cy="557784"/>
          </a:xfrm>
          <a:solidFill>
            <a:schemeClr val="accent1"/>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5" name="Text Placeholder 4">
            <a:extLst>
              <a:ext uri="{FF2B5EF4-FFF2-40B4-BE49-F238E27FC236}">
                <a16:creationId xmlns:a16="http://schemas.microsoft.com/office/drawing/2014/main" id="{4780DCD4-46DE-8C31-9F39-FC6E45FC1EBE}"/>
              </a:ext>
            </a:extLst>
          </p:cNvPr>
          <p:cNvSpPr>
            <a:spLocks noGrp="1"/>
          </p:cNvSpPr>
          <p:nvPr>
            <p:ph type="body" sz="quarter" idx="17" hasCustomPrompt="1"/>
          </p:nvPr>
        </p:nvSpPr>
        <p:spPr>
          <a:xfrm>
            <a:off x="9547629"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6" name="Text Placeholder 51">
            <a:extLst>
              <a:ext uri="{FF2B5EF4-FFF2-40B4-BE49-F238E27FC236}">
                <a16:creationId xmlns:a16="http://schemas.microsoft.com/office/drawing/2014/main" id="{9FBDF935-4925-03EC-CBC9-1EBA90DF849B}"/>
              </a:ext>
            </a:extLst>
          </p:cNvPr>
          <p:cNvSpPr>
            <a:spLocks noGrp="1"/>
          </p:cNvSpPr>
          <p:nvPr>
            <p:ph type="body" sz="quarter" idx="18"/>
          </p:nvPr>
        </p:nvSpPr>
        <p:spPr>
          <a:xfrm>
            <a:off x="685338"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7" name="Text Placeholder 51">
            <a:extLst>
              <a:ext uri="{FF2B5EF4-FFF2-40B4-BE49-F238E27FC236}">
                <a16:creationId xmlns:a16="http://schemas.microsoft.com/office/drawing/2014/main" id="{9BB76AA7-442D-54A7-D075-C67F47438963}"/>
              </a:ext>
            </a:extLst>
          </p:cNvPr>
          <p:cNvSpPr>
            <a:spLocks noGrp="1"/>
          </p:cNvSpPr>
          <p:nvPr>
            <p:ph type="body" sz="quarter" idx="19"/>
          </p:nvPr>
        </p:nvSpPr>
        <p:spPr>
          <a:xfrm>
            <a:off x="2900911"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8" name="Text Placeholder 51">
            <a:extLst>
              <a:ext uri="{FF2B5EF4-FFF2-40B4-BE49-F238E27FC236}">
                <a16:creationId xmlns:a16="http://schemas.microsoft.com/office/drawing/2014/main" id="{9E419856-1586-F2D8-A1B4-F67FEE9839DF}"/>
              </a:ext>
            </a:extLst>
          </p:cNvPr>
          <p:cNvSpPr>
            <a:spLocks noGrp="1"/>
          </p:cNvSpPr>
          <p:nvPr>
            <p:ph type="body" sz="quarter" idx="20"/>
          </p:nvPr>
        </p:nvSpPr>
        <p:spPr>
          <a:xfrm>
            <a:off x="5116484"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9" name="Text Placeholder 51">
            <a:extLst>
              <a:ext uri="{FF2B5EF4-FFF2-40B4-BE49-F238E27FC236}">
                <a16:creationId xmlns:a16="http://schemas.microsoft.com/office/drawing/2014/main" id="{AED74DD2-EAE3-76BF-56B9-C04FCED1F2DB}"/>
              </a:ext>
            </a:extLst>
          </p:cNvPr>
          <p:cNvSpPr>
            <a:spLocks noGrp="1"/>
          </p:cNvSpPr>
          <p:nvPr>
            <p:ph type="body" sz="quarter" idx="21"/>
          </p:nvPr>
        </p:nvSpPr>
        <p:spPr>
          <a:xfrm>
            <a:off x="7332057"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40" name="Text Placeholder 51">
            <a:extLst>
              <a:ext uri="{FF2B5EF4-FFF2-40B4-BE49-F238E27FC236}">
                <a16:creationId xmlns:a16="http://schemas.microsoft.com/office/drawing/2014/main" id="{0A39AD48-2F98-C0C9-DE08-CED7EBF816B2}"/>
              </a:ext>
            </a:extLst>
          </p:cNvPr>
          <p:cNvSpPr>
            <a:spLocks noGrp="1"/>
          </p:cNvSpPr>
          <p:nvPr>
            <p:ph type="body" sz="quarter" idx="22"/>
          </p:nvPr>
        </p:nvSpPr>
        <p:spPr>
          <a:xfrm>
            <a:off x="9547629"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cxnSp>
        <p:nvCxnSpPr>
          <p:cNvPr id="42" name="Straight Connector 41">
            <a:extLst>
              <a:ext uri="{FF2B5EF4-FFF2-40B4-BE49-F238E27FC236}">
                <a16:creationId xmlns:a16="http://schemas.microsoft.com/office/drawing/2014/main" id="{E6BE61D7-B0A3-902B-4F58-727982880EF5}"/>
              </a:ext>
            </a:extLst>
          </p:cNvPr>
          <p:cNvCxnSpPr>
            <a:cxnSpLocks/>
          </p:cNvCxnSpPr>
          <p:nvPr userDrawn="1"/>
        </p:nvCxnSpPr>
        <p:spPr>
          <a:xfrm>
            <a:off x="739398" y="4187681"/>
            <a:ext cx="10812360" cy="0"/>
          </a:xfrm>
          <a:prstGeom prst="line">
            <a:avLst/>
          </a:prstGeom>
          <a:ln w="127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033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26B5661-F583-FA44-8353-161B862E69B1}"/>
              </a:ext>
            </a:extLst>
          </p:cNvPr>
          <p:cNvSpPr>
            <a:spLocks noGrp="1"/>
          </p:cNvSpPr>
          <p:nvPr>
            <p:ph type="title"/>
          </p:nvPr>
        </p:nvSpPr>
        <p:spPr>
          <a:xfrm>
            <a:off x="3986784" y="1243584"/>
            <a:ext cx="8165592" cy="768096"/>
          </a:xfrm>
        </p:spPr>
        <p:txBody>
          <a:bodyPr>
            <a:noAutofit/>
          </a:bodyPr>
          <a:lstStyle>
            <a:lvl1pPr algn="l">
              <a:lnSpc>
                <a:spcPct val="100000"/>
              </a:lnSpc>
              <a:defRPr/>
            </a:lvl1pPr>
          </a:lstStyle>
          <a:p>
            <a:r>
              <a:rPr lang="en-US"/>
              <a:t>Click to edit Master title style</a:t>
            </a:r>
            <a:endParaRPr lang="en-US" dirty="0"/>
          </a:p>
        </p:txBody>
      </p:sp>
      <p:sp>
        <p:nvSpPr>
          <p:cNvPr id="11" name="Image 0" descr="preencoded.png">
            <a:extLst>
              <a:ext uri="{FF2B5EF4-FFF2-40B4-BE49-F238E27FC236}">
                <a16:creationId xmlns:a16="http://schemas.microsoft.com/office/drawing/2014/main" id="{CD2D664E-6702-6607-A37E-2E996144917C}"/>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dirty="0"/>
          </a:p>
        </p:txBody>
      </p:sp>
      <p:pic>
        <p:nvPicPr>
          <p:cNvPr id="13" name="Image 1" descr="preencoded.png">
            <a:extLst>
              <a:ext uri="{FF2B5EF4-FFF2-40B4-BE49-F238E27FC236}">
                <a16:creationId xmlns:a16="http://schemas.microsoft.com/office/drawing/2014/main" id="{951C5737-DF7E-D671-AC74-9E488335BCA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39" name="Freeform: Shape 38">
            <a:extLst>
              <a:ext uri="{FF2B5EF4-FFF2-40B4-BE49-F238E27FC236}">
                <a16:creationId xmlns:a16="http://schemas.microsoft.com/office/drawing/2014/main" id="{F232A1E1-DD38-15EA-6CA1-A84950EC43F0}"/>
              </a:ext>
            </a:extLst>
          </p:cNvPr>
          <p:cNvSpPr/>
          <p:nvPr/>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dirty="0"/>
          </a:p>
        </p:txBody>
      </p:sp>
      <p:sp>
        <p:nvSpPr>
          <p:cNvPr id="17" name="Image 5" descr="preencoded.png">
            <a:extLst>
              <a:ext uri="{FF2B5EF4-FFF2-40B4-BE49-F238E27FC236}">
                <a16:creationId xmlns:a16="http://schemas.microsoft.com/office/drawing/2014/main" id="{B9036D42-A06F-E6EE-BB91-8BAF045198BE}"/>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dirty="0"/>
          </a:p>
        </p:txBody>
      </p:sp>
      <p:pic>
        <p:nvPicPr>
          <p:cNvPr id="19" name="Image 6" descr="preencoded.png">
            <a:extLst>
              <a:ext uri="{FF2B5EF4-FFF2-40B4-BE49-F238E27FC236}">
                <a16:creationId xmlns:a16="http://schemas.microsoft.com/office/drawing/2014/main" id="{86E0540C-3355-A50D-AC61-047B54B70C6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3" name="Text Placeholder 2"/>
          <p:cNvSpPr>
            <a:spLocks noGrp="1"/>
          </p:cNvSpPr>
          <p:nvPr>
            <p:ph type="body" idx="1"/>
          </p:nvPr>
        </p:nvSpPr>
        <p:spPr>
          <a:xfrm>
            <a:off x="3977640" y="2330704"/>
            <a:ext cx="3822192" cy="411480"/>
          </a:xfrm>
        </p:spPr>
        <p:txBody>
          <a:bodyPr anchor="t">
            <a:noAutofit/>
          </a:bodyPr>
          <a:lstStyle>
            <a:lvl1pPr marL="0" indent="0">
              <a:spcBef>
                <a:spcPts val="0"/>
              </a:spcBef>
              <a:buNone/>
              <a:defRPr sz="1800" b="1"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685032" y="2877312"/>
            <a:ext cx="3741928" cy="3684588"/>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046720" y="2330704"/>
            <a:ext cx="3822192" cy="411480"/>
          </a:xfrm>
        </p:spPr>
        <p:txBody>
          <a:bodyPr anchor="t">
            <a:noAutofit/>
          </a:bodyPr>
          <a:lstStyle>
            <a:lvl1pPr marL="0" indent="0">
              <a:spcBef>
                <a:spcPts val="0"/>
              </a:spcBef>
              <a:buNone/>
              <a:defRPr sz="1800" b="1"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754112" y="2877312"/>
            <a:ext cx="3741928" cy="3684588"/>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71031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5A0A-815D-3414-088B-C041E6742DBE}"/>
              </a:ext>
            </a:extLst>
          </p:cNvPr>
          <p:cNvSpPr>
            <a:spLocks noGrp="1"/>
          </p:cNvSpPr>
          <p:nvPr>
            <p:ph type="title"/>
          </p:nvPr>
        </p:nvSpPr>
        <p:spPr>
          <a:xfrm>
            <a:off x="758952" y="1234440"/>
            <a:ext cx="10671048" cy="768096"/>
          </a:xfrm>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317B5E29-6335-83BC-FA01-FAE422D2658B}"/>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536476D1-B61A-E9FD-E266-768B405CC30B}"/>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46" name="Text Placeholder 2">
            <a:extLst>
              <a:ext uri="{FF2B5EF4-FFF2-40B4-BE49-F238E27FC236}">
                <a16:creationId xmlns:a16="http://schemas.microsoft.com/office/drawing/2014/main" id="{C025625F-8274-840F-6DD8-D36687CB8F7E}"/>
              </a:ext>
            </a:extLst>
          </p:cNvPr>
          <p:cNvSpPr>
            <a:spLocks noGrp="1"/>
          </p:cNvSpPr>
          <p:nvPr>
            <p:ph type="body" idx="1"/>
          </p:nvPr>
        </p:nvSpPr>
        <p:spPr>
          <a:xfrm>
            <a:off x="713232" y="2743200"/>
            <a:ext cx="3328416" cy="3557016"/>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4" name="Picture Placeholder 62">
            <a:extLst>
              <a:ext uri="{FF2B5EF4-FFF2-40B4-BE49-F238E27FC236}">
                <a16:creationId xmlns:a16="http://schemas.microsoft.com/office/drawing/2014/main" id="{2F18FBB7-2D21-7954-1324-C7D3BFE5C85D}"/>
              </a:ext>
            </a:extLst>
          </p:cNvPr>
          <p:cNvSpPr>
            <a:spLocks noGrp="1" noChangeAspect="1"/>
          </p:cNvSpPr>
          <p:nvPr>
            <p:ph type="pic" sz="quarter" idx="23"/>
          </p:nvPr>
        </p:nvSpPr>
        <p:spPr>
          <a:xfrm>
            <a:off x="1911096" y="2258568"/>
            <a:ext cx="932688" cy="9326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2" name="Text Placeholder 51">
            <a:extLst>
              <a:ext uri="{FF2B5EF4-FFF2-40B4-BE49-F238E27FC236}">
                <a16:creationId xmlns:a16="http://schemas.microsoft.com/office/drawing/2014/main" id="{2EF54C35-5F8E-4E0A-AB4D-97E38121910A}"/>
              </a:ext>
            </a:extLst>
          </p:cNvPr>
          <p:cNvSpPr>
            <a:spLocks noGrp="1"/>
          </p:cNvSpPr>
          <p:nvPr>
            <p:ph type="body" sz="quarter" idx="18"/>
          </p:nvPr>
        </p:nvSpPr>
        <p:spPr>
          <a:xfrm>
            <a:off x="992124"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
        <p:nvSpPr>
          <p:cNvPr id="49" name="Text Placeholder 4">
            <a:extLst>
              <a:ext uri="{FF2B5EF4-FFF2-40B4-BE49-F238E27FC236}">
                <a16:creationId xmlns:a16="http://schemas.microsoft.com/office/drawing/2014/main" id="{084A0326-A0B8-1723-B8BA-B015344F2DCE}"/>
              </a:ext>
            </a:extLst>
          </p:cNvPr>
          <p:cNvSpPr>
            <a:spLocks noGrp="1"/>
          </p:cNvSpPr>
          <p:nvPr>
            <p:ph type="body" sz="quarter" idx="15"/>
          </p:nvPr>
        </p:nvSpPr>
        <p:spPr>
          <a:xfrm>
            <a:off x="4443984" y="2743200"/>
            <a:ext cx="3328416" cy="3557016"/>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6" name="Picture Placeholder 62">
            <a:extLst>
              <a:ext uri="{FF2B5EF4-FFF2-40B4-BE49-F238E27FC236}">
                <a16:creationId xmlns:a16="http://schemas.microsoft.com/office/drawing/2014/main" id="{139354A0-F5DF-3AC5-5E8B-A41146C26F3C}"/>
              </a:ext>
            </a:extLst>
          </p:cNvPr>
          <p:cNvSpPr>
            <a:spLocks noGrp="1" noChangeAspect="1"/>
          </p:cNvSpPr>
          <p:nvPr>
            <p:ph type="pic" sz="quarter" idx="25"/>
          </p:nvPr>
        </p:nvSpPr>
        <p:spPr>
          <a:xfrm>
            <a:off x="5641848" y="2258568"/>
            <a:ext cx="932688" cy="9326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0" name="Text Placeholder 51">
            <a:extLst>
              <a:ext uri="{FF2B5EF4-FFF2-40B4-BE49-F238E27FC236}">
                <a16:creationId xmlns:a16="http://schemas.microsoft.com/office/drawing/2014/main" id="{E9730E82-F317-686A-8777-D81705BCC706}"/>
              </a:ext>
            </a:extLst>
          </p:cNvPr>
          <p:cNvSpPr>
            <a:spLocks noGrp="1"/>
          </p:cNvSpPr>
          <p:nvPr>
            <p:ph type="body" sz="quarter" idx="21"/>
          </p:nvPr>
        </p:nvSpPr>
        <p:spPr>
          <a:xfrm>
            <a:off x="4722876"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
        <p:nvSpPr>
          <p:cNvPr id="50" name="Text Placeholder 4">
            <a:extLst>
              <a:ext uri="{FF2B5EF4-FFF2-40B4-BE49-F238E27FC236}">
                <a16:creationId xmlns:a16="http://schemas.microsoft.com/office/drawing/2014/main" id="{0E3B57F3-1903-446F-D989-D6CA342D0861}"/>
              </a:ext>
            </a:extLst>
          </p:cNvPr>
          <p:cNvSpPr>
            <a:spLocks noGrp="1"/>
          </p:cNvSpPr>
          <p:nvPr>
            <p:ph type="body" sz="quarter" idx="17"/>
          </p:nvPr>
        </p:nvSpPr>
        <p:spPr>
          <a:xfrm>
            <a:off x="8092440" y="2743200"/>
            <a:ext cx="3328416" cy="3557016"/>
          </a:xfrm>
          <a:noFill/>
          <a:ln w="12700">
            <a:solidFill>
              <a:schemeClr val="accent4"/>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5" name="Picture Placeholder 62">
            <a:extLst>
              <a:ext uri="{FF2B5EF4-FFF2-40B4-BE49-F238E27FC236}">
                <a16:creationId xmlns:a16="http://schemas.microsoft.com/office/drawing/2014/main" id="{D5BF3A8A-72F1-392E-855B-5B36E244A7FD}"/>
              </a:ext>
            </a:extLst>
          </p:cNvPr>
          <p:cNvSpPr>
            <a:spLocks noGrp="1" noChangeAspect="1"/>
          </p:cNvSpPr>
          <p:nvPr>
            <p:ph type="pic" sz="quarter" idx="24"/>
          </p:nvPr>
        </p:nvSpPr>
        <p:spPr>
          <a:xfrm>
            <a:off x="9290304" y="2258568"/>
            <a:ext cx="932688" cy="932688"/>
          </a:xfrm>
          <a:prstGeom prst="ellipse">
            <a:avLst/>
          </a:prstGeom>
          <a:solidFill>
            <a:schemeClr val="accent4"/>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1" name="Text Placeholder 51">
            <a:extLst>
              <a:ext uri="{FF2B5EF4-FFF2-40B4-BE49-F238E27FC236}">
                <a16:creationId xmlns:a16="http://schemas.microsoft.com/office/drawing/2014/main" id="{2AED5DDC-3165-FA12-0310-E3545223E292}"/>
              </a:ext>
            </a:extLst>
          </p:cNvPr>
          <p:cNvSpPr>
            <a:spLocks noGrp="1"/>
          </p:cNvSpPr>
          <p:nvPr>
            <p:ph type="body" sz="quarter" idx="22"/>
          </p:nvPr>
        </p:nvSpPr>
        <p:spPr>
          <a:xfrm>
            <a:off x="8371332"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Tree>
    <p:extLst>
      <p:ext uri="{BB962C8B-B14F-4D97-AF65-F5344CB8AC3E}">
        <p14:creationId xmlns:p14="http://schemas.microsoft.com/office/powerpoint/2010/main" val="1268954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Summary">
    <p:spTree>
      <p:nvGrpSpPr>
        <p:cNvPr id="1" name=""/>
        <p:cNvGrpSpPr/>
        <p:nvPr/>
      </p:nvGrpSpPr>
      <p:grpSpPr>
        <a:xfrm>
          <a:off x="0" y="0"/>
          <a:ext cx="0" cy="0"/>
          <a:chOff x="0" y="0"/>
          <a:chExt cx="0" cy="0"/>
        </a:xfrm>
      </p:grpSpPr>
      <p:sp>
        <p:nvSpPr>
          <p:cNvPr id="24" name="Image 2" descr="preencoded.png">
            <a:extLst>
              <a:ext uri="{FF2B5EF4-FFF2-40B4-BE49-F238E27FC236}">
                <a16:creationId xmlns:a16="http://schemas.microsoft.com/office/drawing/2014/main" id="{ABC388A2-FFC7-1A87-02FB-C97B50161FD3}"/>
              </a:ext>
            </a:extLst>
          </p:cNvPr>
          <p:cNvSpPr/>
          <p:nvPr/>
        </p:nvSpPr>
        <p:spPr>
          <a:xfrm>
            <a:off x="8758238" y="-14287"/>
            <a:ext cx="3433763" cy="3452812"/>
          </a:xfrm>
          <a:custGeom>
            <a:avLst/>
            <a:gdLst>
              <a:gd name="connsiteX0" fmla="*/ 3433763 w 3433763"/>
              <a:gd name="connsiteY0" fmla="*/ 0 h 3452812"/>
              <a:gd name="connsiteX1" fmla="*/ 3433763 w 3433763"/>
              <a:gd name="connsiteY1" fmla="*/ 3452813 h 3452812"/>
              <a:gd name="connsiteX2" fmla="*/ 0 w 3433763"/>
              <a:gd name="connsiteY2" fmla="*/ 3452813 h 3452812"/>
              <a:gd name="connsiteX3" fmla="*/ 3433763 w 3433763"/>
              <a:gd name="connsiteY3" fmla="*/ 0 h 3452812"/>
            </a:gdLst>
            <a:ahLst/>
            <a:cxnLst>
              <a:cxn ang="0">
                <a:pos x="connsiteX0" y="connsiteY0"/>
              </a:cxn>
              <a:cxn ang="0">
                <a:pos x="connsiteX1" y="connsiteY1"/>
              </a:cxn>
              <a:cxn ang="0">
                <a:pos x="connsiteX2" y="connsiteY2"/>
              </a:cxn>
              <a:cxn ang="0">
                <a:pos x="connsiteX3" y="connsiteY3"/>
              </a:cxn>
            </a:cxnLst>
            <a:rect l="l" t="t" r="r" b="b"/>
            <a:pathLst>
              <a:path w="3433763" h="3452812">
                <a:moveTo>
                  <a:pt x="3433763" y="0"/>
                </a:moveTo>
                <a:lnTo>
                  <a:pt x="3433763" y="3452813"/>
                </a:lnTo>
                <a:lnTo>
                  <a:pt x="0" y="3452813"/>
                </a:lnTo>
                <a:cubicBezTo>
                  <a:pt x="0" y="1545912"/>
                  <a:pt x="1537383" y="0"/>
                  <a:pt x="3433763" y="0"/>
                </a:cubicBezTo>
                <a:close/>
              </a:path>
            </a:pathLst>
          </a:custGeom>
          <a:solidFill>
            <a:schemeClr val="accent1"/>
          </a:solidFill>
          <a:ln w="4756" cap="flat">
            <a:noFill/>
            <a:prstDash val="solid"/>
            <a:miter/>
          </a:ln>
        </p:spPr>
        <p:txBody>
          <a:bodyPr rtlCol="0" anchor="ctr"/>
          <a:lstStyle/>
          <a:p>
            <a:endParaRPr lang="en-US" dirty="0"/>
          </a:p>
        </p:txBody>
      </p:sp>
      <p:sp>
        <p:nvSpPr>
          <p:cNvPr id="25" name="Image 3" descr="preencoded.png">
            <a:extLst>
              <a:ext uri="{FF2B5EF4-FFF2-40B4-BE49-F238E27FC236}">
                <a16:creationId xmlns:a16="http://schemas.microsoft.com/office/drawing/2014/main" id="{D64C4994-B525-F4C0-B74F-D5E8296DFC43}"/>
              </a:ext>
            </a:extLst>
          </p:cNvPr>
          <p:cNvSpPr/>
          <p:nvPr/>
        </p:nvSpPr>
        <p:spPr>
          <a:xfrm>
            <a:off x="8758238" y="3438525"/>
            <a:ext cx="3433763" cy="3433762"/>
          </a:xfrm>
          <a:custGeom>
            <a:avLst/>
            <a:gdLst>
              <a:gd name="connsiteX0" fmla="*/ 0 w 3433763"/>
              <a:gd name="connsiteY0" fmla="*/ 0 h 3433762"/>
              <a:gd name="connsiteX1" fmla="*/ 3433763 w 3433763"/>
              <a:gd name="connsiteY1" fmla="*/ 0 h 3433762"/>
              <a:gd name="connsiteX2" fmla="*/ 3433763 w 3433763"/>
              <a:gd name="connsiteY2" fmla="*/ 3433763 h 3433762"/>
              <a:gd name="connsiteX3" fmla="*/ 0 w 3433763"/>
              <a:gd name="connsiteY3" fmla="*/ 0 h 3433762"/>
            </a:gdLst>
            <a:ahLst/>
            <a:cxnLst>
              <a:cxn ang="0">
                <a:pos x="connsiteX0" y="connsiteY0"/>
              </a:cxn>
              <a:cxn ang="0">
                <a:pos x="connsiteX1" y="connsiteY1"/>
              </a:cxn>
              <a:cxn ang="0">
                <a:pos x="connsiteX2" y="connsiteY2"/>
              </a:cxn>
              <a:cxn ang="0">
                <a:pos x="connsiteX3" y="connsiteY3"/>
              </a:cxn>
            </a:cxnLst>
            <a:rect l="l" t="t" r="r" b="b"/>
            <a:pathLst>
              <a:path w="3433763" h="3433762">
                <a:moveTo>
                  <a:pt x="0" y="0"/>
                </a:moveTo>
                <a:lnTo>
                  <a:pt x="3433763" y="0"/>
                </a:lnTo>
                <a:lnTo>
                  <a:pt x="3433763" y="3433763"/>
                </a:lnTo>
                <a:cubicBezTo>
                  <a:pt x="1537383" y="3433763"/>
                  <a:pt x="0" y="1896380"/>
                  <a:pt x="0" y="0"/>
                </a:cubicBezTo>
                <a:close/>
              </a:path>
            </a:pathLst>
          </a:custGeom>
          <a:solidFill>
            <a:schemeClr val="accent2"/>
          </a:solidFill>
          <a:ln w="4756" cap="flat">
            <a:noFill/>
            <a:prstDash val="solid"/>
            <a:miter/>
          </a:ln>
        </p:spPr>
        <p:txBody>
          <a:bodyPr rtlCol="0" anchor="ctr"/>
          <a:lstStyle/>
          <a:p>
            <a:endParaRPr lang="en-US" dirty="0"/>
          </a:p>
        </p:txBody>
      </p:sp>
      <p:sp>
        <p:nvSpPr>
          <p:cNvPr id="26" name="Image 4" descr="preencoded.png">
            <a:extLst>
              <a:ext uri="{FF2B5EF4-FFF2-40B4-BE49-F238E27FC236}">
                <a16:creationId xmlns:a16="http://schemas.microsoft.com/office/drawing/2014/main" id="{9019DA73-2516-F3D2-ECDB-620C90483DB3}"/>
              </a:ext>
            </a:extLst>
          </p:cNvPr>
          <p:cNvSpPr/>
          <p:nvPr/>
        </p:nvSpPr>
        <p:spPr>
          <a:xfrm flipV="1">
            <a:off x="9991725" y="1247775"/>
            <a:ext cx="2200275" cy="2181225"/>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endParaRPr lang="en-US" dirty="0"/>
          </a:p>
        </p:txBody>
      </p:sp>
      <p:sp>
        <p:nvSpPr>
          <p:cNvPr id="53" name="Image 7" descr="preencoded.png">
            <a:extLst>
              <a:ext uri="{FF2B5EF4-FFF2-40B4-BE49-F238E27FC236}">
                <a16:creationId xmlns:a16="http://schemas.microsoft.com/office/drawing/2014/main" id="{FEA70E9F-C506-413C-11EF-5915A2296643}"/>
              </a:ext>
            </a:extLst>
          </p:cNvPr>
          <p:cNvSpPr/>
          <p:nvPr/>
        </p:nvSpPr>
        <p:spPr>
          <a:xfrm flipV="1">
            <a:off x="-20086" y="4580051"/>
            <a:ext cx="2277948" cy="2277948"/>
          </a:xfrm>
          <a:custGeom>
            <a:avLst/>
            <a:gdLst>
              <a:gd name="connsiteX0" fmla="*/ 0 w 2277948"/>
              <a:gd name="connsiteY0" fmla="*/ 2277948 h 2277948"/>
              <a:gd name="connsiteX1" fmla="*/ 2277948 w 2277948"/>
              <a:gd name="connsiteY1" fmla="*/ 0 h 2277948"/>
              <a:gd name="connsiteX2" fmla="*/ 0 w 2277948"/>
              <a:gd name="connsiteY2" fmla="*/ 0 h 2277948"/>
              <a:gd name="connsiteX3" fmla="*/ 0 w 2277948"/>
              <a:gd name="connsiteY3" fmla="*/ 2277948 h 2277948"/>
            </a:gdLst>
            <a:ahLst/>
            <a:cxnLst>
              <a:cxn ang="0">
                <a:pos x="connsiteX0" y="connsiteY0"/>
              </a:cxn>
              <a:cxn ang="0">
                <a:pos x="connsiteX1" y="connsiteY1"/>
              </a:cxn>
              <a:cxn ang="0">
                <a:pos x="connsiteX2" y="connsiteY2"/>
              </a:cxn>
              <a:cxn ang="0">
                <a:pos x="connsiteX3" y="connsiteY3"/>
              </a:cxn>
            </a:cxnLst>
            <a:rect l="l" t="t" r="r" b="b"/>
            <a:pathLst>
              <a:path w="2277948" h="2277948">
                <a:moveTo>
                  <a:pt x="0" y="2277948"/>
                </a:moveTo>
                <a:cubicBezTo>
                  <a:pt x="1258034" y="2277948"/>
                  <a:pt x="2277948" y="1258034"/>
                  <a:pt x="2277948" y="0"/>
                </a:cubicBezTo>
                <a:lnTo>
                  <a:pt x="0" y="0"/>
                </a:lnTo>
                <a:lnTo>
                  <a:pt x="0" y="2277948"/>
                </a:lnTo>
                <a:close/>
              </a:path>
            </a:pathLst>
          </a:custGeom>
          <a:solidFill>
            <a:schemeClr val="accent4"/>
          </a:solidFill>
          <a:ln w="5083" cap="flat">
            <a:noFill/>
            <a:prstDash val="solid"/>
            <a:miter/>
          </a:ln>
        </p:spPr>
        <p:txBody>
          <a:bodyPr rtlCol="0" anchor="ctr"/>
          <a:lstStyle/>
          <a:p>
            <a:endParaRPr lang="en-US" dirty="0"/>
          </a:p>
        </p:txBody>
      </p:sp>
      <p:pic>
        <p:nvPicPr>
          <p:cNvPr id="21" name="Image 2" descr="preencoded.png">
            <a:extLst>
              <a:ext uri="{FF2B5EF4-FFF2-40B4-BE49-F238E27FC236}">
                <a16:creationId xmlns:a16="http://schemas.microsoft.com/office/drawing/2014/main" id="{A8B7F1F1-806C-8D65-7340-220A0C4653C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991886" y="3441269"/>
            <a:ext cx="2200114" cy="2200114"/>
          </a:xfrm>
          <a:prstGeom prst="rect">
            <a:avLst/>
          </a:prstGeom>
        </p:spPr>
      </p:pic>
      <p:sp>
        <p:nvSpPr>
          <p:cNvPr id="54" name="Image 2" descr="preencoded.png">
            <a:extLst>
              <a:ext uri="{FF2B5EF4-FFF2-40B4-BE49-F238E27FC236}">
                <a16:creationId xmlns:a16="http://schemas.microsoft.com/office/drawing/2014/main" id="{F19C81EC-0322-58A2-C455-6E2C84D1E6E8}"/>
              </a:ext>
            </a:extLst>
          </p:cNvPr>
          <p:cNvSpPr/>
          <p:nvPr/>
        </p:nvSpPr>
        <p:spPr>
          <a:xfrm>
            <a:off x="1707959" y="5667616"/>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sp>
        <p:nvSpPr>
          <p:cNvPr id="2" name="Title 1"/>
          <p:cNvSpPr>
            <a:spLocks noGrp="1"/>
          </p:cNvSpPr>
          <p:nvPr>
            <p:ph type="title"/>
          </p:nvPr>
        </p:nvSpPr>
        <p:spPr>
          <a:xfrm>
            <a:off x="1508760" y="1883664"/>
            <a:ext cx="6766560" cy="768096"/>
          </a:xfrm>
        </p:spPr>
        <p:txBody>
          <a:bodyPr>
            <a:noAutofit/>
          </a:bodyPr>
          <a:lstStyle>
            <a:lvl1pPr algn="l">
              <a:lnSpc>
                <a:spcPct val="100000"/>
              </a:lnSpc>
              <a:defRPr b="1"/>
            </a:lvl1pPr>
          </a:lstStyle>
          <a:p>
            <a:r>
              <a:rPr lang="en-US"/>
              <a:t>Click to edit Master title style</a:t>
            </a:r>
            <a:endParaRPr lang="en-US" dirty="0"/>
          </a:p>
        </p:txBody>
      </p:sp>
      <p:sp>
        <p:nvSpPr>
          <p:cNvPr id="3" name="Content Placeholder 2"/>
          <p:cNvSpPr>
            <a:spLocks noGrp="1"/>
          </p:cNvSpPr>
          <p:nvPr>
            <p:ph idx="1"/>
          </p:nvPr>
        </p:nvSpPr>
        <p:spPr>
          <a:xfrm>
            <a:off x="1508760" y="2837688"/>
            <a:ext cx="5879592" cy="2700528"/>
          </a:xfrm>
        </p:spPr>
        <p:txBody>
          <a:bodyPr>
            <a:noAutofit/>
          </a:bodyPr>
          <a:lstStyle>
            <a:lvl1pPr marL="0" indent="0">
              <a:buNone/>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a:t>
            </a:fld>
            <a:endParaRPr lang="en-US" dirty="0"/>
          </a:p>
        </p:txBody>
      </p:sp>
      <p:sp>
        <p:nvSpPr>
          <p:cNvPr id="4" name="Footer Placeholder 3">
            <a:extLst>
              <a:ext uri="{FF2B5EF4-FFF2-40B4-BE49-F238E27FC236}">
                <a16:creationId xmlns:a16="http://schemas.microsoft.com/office/drawing/2014/main" id="{E1F9FD95-086F-282B-820C-8CDAD4A6EEB6}"/>
              </a:ext>
            </a:extLst>
          </p:cNvPr>
          <p:cNvSpPr>
            <a:spLocks noGrp="1"/>
          </p:cNvSpPr>
          <p:nvPr>
            <p:ph type="ftr" sz="quarter" idx="13"/>
          </p:nvPr>
        </p:nvSpPr>
        <p:spPr/>
        <p:txBody>
          <a:bodyPr/>
          <a:lstStyle/>
          <a:p>
            <a:r>
              <a:rPr lang="en-US"/>
              <a:t>Presentation title</a:t>
            </a:r>
            <a:endParaRPr lang="en-US" dirty="0"/>
          </a:p>
        </p:txBody>
      </p:sp>
    </p:spTree>
    <p:extLst>
      <p:ext uri="{BB962C8B-B14F-4D97-AF65-F5344CB8AC3E}">
        <p14:creationId xmlns:p14="http://schemas.microsoft.com/office/powerpoint/2010/main" val="4248485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accent6"/>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AEF1F750-031C-BDB7-BD7B-9CBE17406FDB}"/>
              </a:ext>
            </a:extLst>
          </p:cNvPr>
          <p:cNvSpPr/>
          <p:nvPr userDrawn="1"/>
        </p:nvSpPr>
        <p:spPr>
          <a:xfrm>
            <a:off x="0" y="0"/>
            <a:ext cx="8948738" cy="6858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9" name="Freeform: Shape 18" descr="preencoded.png">
            <a:extLst>
              <a:ext uri="{FF2B5EF4-FFF2-40B4-BE49-F238E27FC236}">
                <a16:creationId xmlns:a16="http://schemas.microsoft.com/office/drawing/2014/main" id="{FEB515B5-2D9F-58E1-6E3C-CCBF105D891E}"/>
              </a:ext>
            </a:extLst>
          </p:cNvPr>
          <p:cNvSpPr/>
          <p:nvPr userDrawn="1"/>
        </p:nvSpPr>
        <p:spPr>
          <a:xfrm>
            <a:off x="7538626" y="13142"/>
            <a:ext cx="4653374" cy="6831717"/>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endParaRPr lang="en-US" dirty="0"/>
          </a:p>
        </p:txBody>
      </p:sp>
      <p:pic>
        <p:nvPicPr>
          <p:cNvPr id="9" name="Image 2" descr="preencoded.png">
            <a:extLst>
              <a:ext uri="{FF2B5EF4-FFF2-40B4-BE49-F238E27FC236}">
                <a16:creationId xmlns:a16="http://schemas.microsoft.com/office/drawing/2014/main" id="{5CCFEDF9-5B69-87BA-8A33-35033DA4013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737234" y="-25041"/>
            <a:ext cx="3432191" cy="3432191"/>
          </a:xfrm>
          <a:prstGeom prst="rect">
            <a:avLst/>
          </a:prstGeom>
        </p:spPr>
      </p:pic>
      <p:sp>
        <p:nvSpPr>
          <p:cNvPr id="2" name="Title 1"/>
          <p:cNvSpPr>
            <a:spLocks noGrp="1"/>
          </p:cNvSpPr>
          <p:nvPr>
            <p:ph type="ctrTitle"/>
          </p:nvPr>
        </p:nvSpPr>
        <p:spPr>
          <a:xfrm>
            <a:off x="1527048" y="1975104"/>
            <a:ext cx="4169664" cy="667512"/>
          </a:xfrm>
        </p:spPr>
        <p:txBody>
          <a:bodyPr tIns="0" anchor="ctr">
            <a:noAutofit/>
          </a:bodyPr>
          <a:lstStyle>
            <a:lvl1pPr algn="l">
              <a:defRPr sz="4400"/>
            </a:lvl1pPr>
          </a:lstStyle>
          <a:p>
            <a:r>
              <a:rPr lang="en-US"/>
              <a:t>Click to edit Master title style</a:t>
            </a:r>
            <a:endParaRPr lang="en-US" dirty="0"/>
          </a:p>
        </p:txBody>
      </p:sp>
      <p:sp>
        <p:nvSpPr>
          <p:cNvPr id="3" name="Subtitle 2"/>
          <p:cNvSpPr>
            <a:spLocks noGrp="1"/>
          </p:cNvSpPr>
          <p:nvPr>
            <p:ph type="subTitle" idx="1"/>
          </p:nvPr>
        </p:nvSpPr>
        <p:spPr>
          <a:xfrm>
            <a:off x="1545336" y="2846832"/>
            <a:ext cx="4169664" cy="2176272"/>
          </a:xfrm>
        </p:spPr>
        <p:txBody>
          <a:bodyPr lIns="91440" tIns="0" rIns="91440" bIns="0">
            <a:noAutofit/>
          </a:bodyPr>
          <a:lstStyle>
            <a:lvl1pPr marL="0" indent="0" algn="l">
              <a:spcBef>
                <a:spcPts val="576"/>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372898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Image 0" descr="preencoded.png">
            <a:extLst>
              <a:ext uri="{FF2B5EF4-FFF2-40B4-BE49-F238E27FC236}">
                <a16:creationId xmlns:a16="http://schemas.microsoft.com/office/drawing/2014/main" id="{8D5D10FF-3DE5-39CA-FA9A-29A09DC47BFC}"/>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dirty="0"/>
          </a:p>
        </p:txBody>
      </p:sp>
      <p:pic>
        <p:nvPicPr>
          <p:cNvPr id="11" name="Image 1" descr="preencoded.png">
            <a:extLst>
              <a:ext uri="{FF2B5EF4-FFF2-40B4-BE49-F238E27FC236}">
                <a16:creationId xmlns:a16="http://schemas.microsoft.com/office/drawing/2014/main" id="{BFA89E6A-8342-AE30-45E0-BC1DFE3276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13" name="Freeform: Shape 12">
            <a:extLst>
              <a:ext uri="{FF2B5EF4-FFF2-40B4-BE49-F238E27FC236}">
                <a16:creationId xmlns:a16="http://schemas.microsoft.com/office/drawing/2014/main" id="{A08309FA-889A-E2F2-1EDA-F872245F5FDF}"/>
              </a:ext>
            </a:extLst>
          </p:cNvPr>
          <p:cNvSpPr/>
          <p:nvPr userDrawn="1"/>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dirty="0"/>
          </a:p>
        </p:txBody>
      </p:sp>
      <p:sp>
        <p:nvSpPr>
          <p:cNvPr id="15" name="Image 5" descr="preencoded.png">
            <a:extLst>
              <a:ext uri="{FF2B5EF4-FFF2-40B4-BE49-F238E27FC236}">
                <a16:creationId xmlns:a16="http://schemas.microsoft.com/office/drawing/2014/main" id="{D9D7EB49-4BC9-040F-C4CC-5771C5FB312B}"/>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dirty="0"/>
          </a:p>
        </p:txBody>
      </p:sp>
      <p:pic>
        <p:nvPicPr>
          <p:cNvPr id="17" name="Image 6" descr="preencoded.png">
            <a:extLst>
              <a:ext uri="{FF2B5EF4-FFF2-40B4-BE49-F238E27FC236}">
                <a16:creationId xmlns:a16="http://schemas.microsoft.com/office/drawing/2014/main" id="{3CE04498-C285-EFB8-340C-1A064078152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
        <p:nvSpPr>
          <p:cNvPr id="18" name="Title 19">
            <a:extLst>
              <a:ext uri="{FF2B5EF4-FFF2-40B4-BE49-F238E27FC236}">
                <a16:creationId xmlns:a16="http://schemas.microsoft.com/office/drawing/2014/main" id="{9CBE0ADC-7FA0-F7E3-96EF-BBACB6A9076E}"/>
              </a:ext>
            </a:extLst>
          </p:cNvPr>
          <p:cNvSpPr>
            <a:spLocks noGrp="1"/>
          </p:cNvSpPr>
          <p:nvPr>
            <p:ph type="title"/>
          </p:nvPr>
        </p:nvSpPr>
        <p:spPr>
          <a:xfrm>
            <a:off x="3986784" y="1243584"/>
            <a:ext cx="8165592" cy="768096"/>
          </a:xfrm>
        </p:spPr>
        <p:txBody>
          <a:bodyPr>
            <a:noAutofit/>
          </a:bodyPr>
          <a:lstStyle>
            <a:lvl1pPr algn="l">
              <a:lnSpc>
                <a:spcPct val="100000"/>
              </a:lnSpc>
              <a:defRPr/>
            </a:lvl1pPr>
          </a:lstStyle>
          <a:p>
            <a:r>
              <a:rPr lang="en-US"/>
              <a:t>Click to edit Master title style</a:t>
            </a:r>
            <a:endParaRPr lang="en-US" dirty="0"/>
          </a:p>
        </p:txBody>
      </p:sp>
      <p:sp>
        <p:nvSpPr>
          <p:cNvPr id="19" name="Content Placeholder 3">
            <a:extLst>
              <a:ext uri="{FF2B5EF4-FFF2-40B4-BE49-F238E27FC236}">
                <a16:creationId xmlns:a16="http://schemas.microsoft.com/office/drawing/2014/main" id="{0F9C0517-D83A-CC55-35B8-B2F990C96D30}"/>
              </a:ext>
            </a:extLst>
          </p:cNvPr>
          <p:cNvSpPr>
            <a:spLocks noGrp="1"/>
          </p:cNvSpPr>
          <p:nvPr>
            <p:ph sz="half" idx="2"/>
          </p:nvPr>
        </p:nvSpPr>
        <p:spPr>
          <a:xfrm>
            <a:off x="3685032" y="2255520"/>
            <a:ext cx="3741928" cy="4306380"/>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5">
            <a:extLst>
              <a:ext uri="{FF2B5EF4-FFF2-40B4-BE49-F238E27FC236}">
                <a16:creationId xmlns:a16="http://schemas.microsoft.com/office/drawing/2014/main" id="{CF8BFBBE-0EAE-B647-2648-A5FB0094BF6B}"/>
              </a:ext>
            </a:extLst>
          </p:cNvPr>
          <p:cNvSpPr>
            <a:spLocks noGrp="1"/>
          </p:cNvSpPr>
          <p:nvPr>
            <p:ph sz="quarter" idx="4"/>
          </p:nvPr>
        </p:nvSpPr>
        <p:spPr>
          <a:xfrm>
            <a:off x="7754112" y="2255520"/>
            <a:ext cx="3741928" cy="4306380"/>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0832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2C6B5F91-ABF5-D0B6-E43F-40CEDC3A6DF8}"/>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9" name="Freeform: Shape 8">
            <a:extLst>
              <a:ext uri="{FF2B5EF4-FFF2-40B4-BE49-F238E27FC236}">
                <a16:creationId xmlns:a16="http://schemas.microsoft.com/office/drawing/2014/main" id="{A52D64F1-27B6-A1E5-4F44-A6029FAB307B}"/>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718684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626DE4B-D4E5-B36A-89FA-7C0E87AFC31D}"/>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8" name="Freeform: Shape 7">
            <a:extLst>
              <a:ext uri="{FF2B5EF4-FFF2-40B4-BE49-F238E27FC236}">
                <a16:creationId xmlns:a16="http://schemas.microsoft.com/office/drawing/2014/main" id="{95243571-BE64-3777-F992-88FC43A60537}"/>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 name="Footer Placeholder 2"/>
          <p:cNvSpPr>
            <a:spLocks noGrp="1"/>
          </p:cNvSpPr>
          <p:nvPr>
            <p:ph type="ftr" sz="quarter" idx="11"/>
          </p:nvPr>
        </p:nvSpPr>
        <p:spPr/>
        <p:txBody>
          <a:bodyPr/>
          <a:lstStyle/>
          <a:p>
            <a:r>
              <a:rPr lang="en-US"/>
              <a:t>Presentation title</a:t>
            </a: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81182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DFAE2CB-0EAD-E788-FCB7-FB12F6939199}"/>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45005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5923D9E-9381-3D11-B31A-1BF5C97F35B0}"/>
              </a:ext>
            </a:extLst>
          </p:cNvPr>
          <p:cNvGrpSpPr/>
          <p:nvPr userDrawn="1"/>
        </p:nvGrpSpPr>
        <p:grpSpPr>
          <a:xfrm>
            <a:off x="6452303" y="3405019"/>
            <a:ext cx="5739697" cy="3467971"/>
            <a:chOff x="5009037" y="2525712"/>
            <a:chExt cx="7170193" cy="4332288"/>
          </a:xfrm>
        </p:grpSpPr>
        <p:sp>
          <p:nvSpPr>
            <p:cNvPr id="7" name="Freeform 7">
              <a:extLst>
                <a:ext uri="{FF2B5EF4-FFF2-40B4-BE49-F238E27FC236}">
                  <a16:creationId xmlns:a16="http://schemas.microsoft.com/office/drawing/2014/main" id="{89E777D0-3240-08CE-6B6C-B33B910B8490}"/>
                </a:ext>
              </a:extLst>
            </p:cNvPr>
            <p:cNvSpPr>
              <a:spLocks/>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8" name="Freeform 6">
              <a:extLst>
                <a:ext uri="{FF2B5EF4-FFF2-40B4-BE49-F238E27FC236}">
                  <a16:creationId xmlns:a16="http://schemas.microsoft.com/office/drawing/2014/main" id="{EFEA81A2-6893-518C-6AF3-37C987789C86}"/>
                </a:ext>
              </a:extLst>
            </p:cNvPr>
            <p:cNvSpPr>
              <a:spLocks/>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grpSp>
        <p:nvGrpSpPr>
          <p:cNvPr id="9" name="Group 8">
            <a:extLst>
              <a:ext uri="{FF2B5EF4-FFF2-40B4-BE49-F238E27FC236}">
                <a16:creationId xmlns:a16="http://schemas.microsoft.com/office/drawing/2014/main" id="{0F297964-0B81-31DC-6D6D-1414832238B1}"/>
              </a:ext>
            </a:extLst>
          </p:cNvPr>
          <p:cNvGrpSpPr/>
          <p:nvPr userDrawn="1"/>
        </p:nvGrpSpPr>
        <p:grpSpPr>
          <a:xfrm flipH="1" flipV="1">
            <a:off x="6465610" y="0"/>
            <a:ext cx="5739697" cy="3467971"/>
            <a:chOff x="5183405" y="2678112"/>
            <a:chExt cx="7170193" cy="4332288"/>
          </a:xfrm>
        </p:grpSpPr>
        <p:sp>
          <p:nvSpPr>
            <p:cNvPr id="10" name="Freeform 7">
              <a:extLst>
                <a:ext uri="{FF2B5EF4-FFF2-40B4-BE49-F238E27FC236}">
                  <a16:creationId xmlns:a16="http://schemas.microsoft.com/office/drawing/2014/main" id="{CE4FDB43-7466-4B74-330E-836DA9504C90}"/>
                </a:ext>
              </a:extLst>
            </p:cNvPr>
            <p:cNvSpPr>
              <a:spLocks/>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11" name="Freeform 6">
              <a:extLst>
                <a:ext uri="{FF2B5EF4-FFF2-40B4-BE49-F238E27FC236}">
                  <a16:creationId xmlns:a16="http://schemas.microsoft.com/office/drawing/2014/main" id="{2EA39DB9-F1B4-F4E9-CF4D-717B0CD747DA}"/>
                </a:ext>
              </a:extLst>
            </p:cNvPr>
            <p:cNvSpPr>
              <a:spLocks/>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sp>
        <p:nvSpPr>
          <p:cNvPr id="14" name="Image 2" descr="preencoded.png">
            <a:extLst>
              <a:ext uri="{FF2B5EF4-FFF2-40B4-BE49-F238E27FC236}">
                <a16:creationId xmlns:a16="http://schemas.microsoft.com/office/drawing/2014/main" id="{EFFAEAD9-58A9-096B-C6D0-58F7AD08EB20}"/>
              </a:ext>
            </a:extLst>
          </p:cNvPr>
          <p:cNvSpPr/>
          <p:nvPr/>
        </p:nvSpPr>
        <p:spPr>
          <a:xfrm>
            <a:off x="7642518" y="4577658"/>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endParaRPr lang="en-US" dirty="0"/>
          </a:p>
        </p:txBody>
      </p:sp>
      <p:sp>
        <p:nvSpPr>
          <p:cNvPr id="2" name="Title 1">
            <a:extLst>
              <a:ext uri="{FF2B5EF4-FFF2-40B4-BE49-F238E27FC236}">
                <a16:creationId xmlns:a16="http://schemas.microsoft.com/office/drawing/2014/main" id="{9A1CFBBA-B680-A6A7-3C4B-5FEAC4253283}"/>
              </a:ext>
            </a:extLst>
          </p:cNvPr>
          <p:cNvSpPr>
            <a:spLocks noGrp="1"/>
          </p:cNvSpPr>
          <p:nvPr>
            <p:ph type="title"/>
          </p:nvPr>
        </p:nvSpPr>
        <p:spPr>
          <a:xfrm>
            <a:off x="1499616" y="1901952"/>
            <a:ext cx="5693664" cy="768096"/>
          </a:xfrm>
        </p:spPr>
        <p:txBody>
          <a:bodyPr>
            <a:noAutofit/>
          </a:bodyPr>
          <a:lstStyle>
            <a:lvl1pPr algn="l">
              <a:lnSpc>
                <a:spcPct val="100000"/>
              </a:lnSpc>
              <a:defRPr/>
            </a:lvl1pPr>
          </a:lstStyle>
          <a:p>
            <a:r>
              <a:rPr lang="en-US"/>
              <a:t>Click to edit Master title style</a:t>
            </a:r>
            <a:endParaRPr lang="en-US" dirty="0"/>
          </a:p>
        </p:txBody>
      </p:sp>
      <p:sp>
        <p:nvSpPr>
          <p:cNvPr id="13" name="Content Placeholder 2">
            <a:extLst>
              <a:ext uri="{FF2B5EF4-FFF2-40B4-BE49-F238E27FC236}">
                <a16:creationId xmlns:a16="http://schemas.microsoft.com/office/drawing/2014/main" id="{72386C43-DD10-E892-08AD-D6F4AE9617DD}"/>
              </a:ext>
            </a:extLst>
          </p:cNvPr>
          <p:cNvSpPr>
            <a:spLocks noGrp="1"/>
          </p:cNvSpPr>
          <p:nvPr>
            <p:ph idx="1"/>
          </p:nvPr>
        </p:nvSpPr>
        <p:spPr>
          <a:xfrm>
            <a:off x="1499616" y="2770632"/>
            <a:ext cx="5693664" cy="3122168"/>
          </a:xfrm>
        </p:spPr>
        <p:txBody>
          <a:bodyPr>
            <a:noAutofit/>
          </a:bodyPr>
          <a:lstStyle>
            <a:lvl1pPr marL="0" indent="0">
              <a:lnSpc>
                <a:spcPct val="150000"/>
              </a:lnSpc>
              <a:spcBef>
                <a:spcPts val="0"/>
              </a:spcBef>
              <a:buNone/>
              <a:defRPr sz="2400"/>
            </a:lvl1pPr>
            <a:lvl2pPr marL="347472">
              <a:lnSpc>
                <a:spcPct val="150000"/>
              </a:lnSpc>
              <a:spcBef>
                <a:spcPts val="0"/>
              </a:spcBef>
              <a:defRPr sz="2000"/>
            </a:lvl2pPr>
            <a:lvl3pPr marL="685800">
              <a:lnSpc>
                <a:spcPct val="150000"/>
              </a:lnSpc>
              <a:spcBef>
                <a:spcPts val="0"/>
              </a:spcBef>
              <a:defRPr sz="18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33964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AA6B609-D718-DB49-892F-7E49376CC913}"/>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34670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Introduction">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C35EFB42-020B-1DF4-3D42-26092CE45F08}"/>
              </a:ext>
            </a:extLst>
          </p:cNvPr>
          <p:cNvSpPr/>
          <p:nvPr userDrawn="1"/>
        </p:nvSpPr>
        <p:spPr>
          <a:xfrm>
            <a:off x="0" y="3427336"/>
            <a:ext cx="3430200" cy="3430665"/>
          </a:xfrm>
          <a:custGeom>
            <a:avLst/>
            <a:gdLst>
              <a:gd name="connsiteX0" fmla="*/ 0 w 3430200"/>
              <a:gd name="connsiteY0" fmla="*/ 0 h 3430665"/>
              <a:gd name="connsiteX1" fmla="*/ 3430200 w 3430200"/>
              <a:gd name="connsiteY1" fmla="*/ 0 h 3430665"/>
              <a:gd name="connsiteX2" fmla="*/ 3430200 w 3430200"/>
              <a:gd name="connsiteY2" fmla="*/ 3430665 h 3430665"/>
              <a:gd name="connsiteX3" fmla="*/ 0 w 3430200"/>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0" y="0"/>
                </a:moveTo>
                <a:lnTo>
                  <a:pt x="3430200" y="0"/>
                </a:lnTo>
                <a:lnTo>
                  <a:pt x="3430200" y="3430665"/>
                </a:lnTo>
                <a:lnTo>
                  <a:pt x="0" y="3430665"/>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0" name="Freeform: Shape 19">
            <a:extLst>
              <a:ext uri="{FF2B5EF4-FFF2-40B4-BE49-F238E27FC236}">
                <a16:creationId xmlns:a16="http://schemas.microsoft.com/office/drawing/2014/main" id="{AB4DD322-D1E0-74CB-BBFF-057426E58EBC}"/>
              </a:ext>
            </a:extLst>
          </p:cNvPr>
          <p:cNvSpPr/>
          <p:nvPr userDrawn="1"/>
        </p:nvSpPr>
        <p:spPr>
          <a:xfrm>
            <a:off x="0" y="3427336"/>
            <a:ext cx="3430200" cy="3430665"/>
          </a:xfrm>
          <a:custGeom>
            <a:avLst/>
            <a:gdLst>
              <a:gd name="connsiteX0" fmla="*/ 3430200 w 3430200"/>
              <a:gd name="connsiteY0" fmla="*/ 0 h 3430665"/>
              <a:gd name="connsiteX1" fmla="*/ 3430200 w 3430200"/>
              <a:gd name="connsiteY1" fmla="*/ 3430665 h 3430665"/>
              <a:gd name="connsiteX2" fmla="*/ 0 w 3430200"/>
              <a:gd name="connsiteY2" fmla="*/ 3430665 h 3430665"/>
              <a:gd name="connsiteX3" fmla="*/ 0 w 3430200"/>
              <a:gd name="connsiteY3" fmla="*/ 3417531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3430200" y="0"/>
                </a:moveTo>
                <a:lnTo>
                  <a:pt x="3430200" y="3430665"/>
                </a:lnTo>
                <a:lnTo>
                  <a:pt x="0" y="3430665"/>
                </a:lnTo>
                <a:lnTo>
                  <a:pt x="0" y="3417531"/>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4" name="Freeform: Shape 13">
            <a:extLst>
              <a:ext uri="{FF2B5EF4-FFF2-40B4-BE49-F238E27FC236}">
                <a16:creationId xmlns:a16="http://schemas.microsoft.com/office/drawing/2014/main" id="{C11D3FCE-EC92-8558-A3E5-04DB12477A3B}"/>
              </a:ext>
            </a:extLst>
          </p:cNvPr>
          <p:cNvSpPr/>
          <p:nvPr userDrawn="1"/>
        </p:nvSpPr>
        <p:spPr>
          <a:xfrm>
            <a:off x="1" y="1"/>
            <a:ext cx="3423785" cy="3437345"/>
          </a:xfrm>
          <a:custGeom>
            <a:avLst/>
            <a:gdLst>
              <a:gd name="connsiteX0" fmla="*/ 0 w 3423785"/>
              <a:gd name="connsiteY0" fmla="*/ 0 h 3437345"/>
              <a:gd name="connsiteX1" fmla="*/ 3423785 w 3423785"/>
              <a:gd name="connsiteY1" fmla="*/ 0 h 3437345"/>
              <a:gd name="connsiteX2" fmla="*/ 3423785 w 3423785"/>
              <a:gd name="connsiteY2" fmla="*/ 3437345 h 3437345"/>
              <a:gd name="connsiteX3" fmla="*/ 0 w 342378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423785" h="3437345">
                <a:moveTo>
                  <a:pt x="0" y="0"/>
                </a:moveTo>
                <a:lnTo>
                  <a:pt x="3423785" y="0"/>
                </a:lnTo>
                <a:lnTo>
                  <a:pt x="3423785" y="3437345"/>
                </a:lnTo>
                <a:lnTo>
                  <a:pt x="0" y="3437345"/>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 name="Title 1"/>
          <p:cNvSpPr>
            <a:spLocks noGrp="1"/>
          </p:cNvSpPr>
          <p:nvPr userDrawn="1">
            <p:ph type="title"/>
          </p:nvPr>
        </p:nvSpPr>
        <p:spPr>
          <a:xfrm>
            <a:off x="4224528" y="2276856"/>
            <a:ext cx="6766560" cy="768096"/>
          </a:xfrm>
        </p:spPr>
        <p:txBody>
          <a:bodyPr>
            <a:noAutofit/>
          </a:bodyPr>
          <a:lstStyle>
            <a:lvl1pPr algn="l">
              <a:lnSpc>
                <a:spcPct val="100000"/>
              </a:lnSpc>
              <a:defRPr b="1"/>
            </a:lvl1pPr>
          </a:lstStyle>
          <a:p>
            <a:r>
              <a:rPr lang="en-US"/>
              <a:t>Click to edit Master title style</a:t>
            </a:r>
            <a:endParaRPr lang="en-US" dirty="0"/>
          </a:p>
        </p:txBody>
      </p:sp>
      <p:sp>
        <p:nvSpPr>
          <p:cNvPr id="3" name="Content Placeholder 2"/>
          <p:cNvSpPr>
            <a:spLocks noGrp="1"/>
          </p:cNvSpPr>
          <p:nvPr userDrawn="1">
            <p:ph idx="1"/>
          </p:nvPr>
        </p:nvSpPr>
        <p:spPr>
          <a:xfrm>
            <a:off x="4224528" y="3222752"/>
            <a:ext cx="6766560" cy="2700528"/>
          </a:xfrm>
        </p:spPr>
        <p:txBody>
          <a:bodyPr>
            <a:noAutofit/>
          </a:bodyPr>
          <a:lstStyle>
            <a:lvl1pPr marL="0" indent="0">
              <a:buNone/>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userDrawn="1">
            <p:ph type="ftr" sz="quarter" idx="11"/>
          </p:nvPr>
        </p:nvSpPr>
        <p:spPr>
          <a:xfrm>
            <a:off x="4224528" y="457200"/>
            <a:ext cx="3200400" cy="274320"/>
          </a:xfrm>
        </p:spPr>
        <p:txBody>
          <a:bodyPr>
            <a:noAutofit/>
          </a:bodyPr>
          <a:lstStyle/>
          <a:p>
            <a:r>
              <a:rPr lang="en-US"/>
              <a:t>Presentation title</a:t>
            </a:r>
            <a:endParaRPr lang="en-US" dirty="0"/>
          </a:p>
        </p:txBody>
      </p:sp>
      <p:sp>
        <p:nvSpPr>
          <p:cNvPr id="6" name="Slide Number Placeholder 5"/>
          <p:cNvSpPr>
            <a:spLocks noGrp="1"/>
          </p:cNvSpPr>
          <p:nvPr userDrawn="1">
            <p:ph type="sldNum" sz="quarter" idx="12"/>
          </p:nvPr>
        </p:nvSpPr>
        <p:spPr/>
        <p:txBody>
          <a:bodyPr>
            <a:noAutofit/>
          </a:bodyPr>
          <a:lstStyle/>
          <a:p>
            <a:fld id="{48F63A3B-78C7-47BE-AE5E-E10140E04643}" type="slidenum">
              <a:rPr lang="en-US" dirty="0"/>
              <a:t>‹#›</a:t>
            </a:fld>
            <a:endParaRPr lang="en-US" dirty="0"/>
          </a:p>
        </p:txBody>
      </p:sp>
      <p:sp>
        <p:nvSpPr>
          <p:cNvPr id="17" name="Freeform: Shape 16">
            <a:extLst>
              <a:ext uri="{FF2B5EF4-FFF2-40B4-BE49-F238E27FC236}">
                <a16:creationId xmlns:a16="http://schemas.microsoft.com/office/drawing/2014/main" id="{217CBC9E-B934-828F-2AE5-211CEF5B1D25}"/>
              </a:ext>
            </a:extLst>
          </p:cNvPr>
          <p:cNvSpPr/>
          <p:nvPr userDrawn="1"/>
        </p:nvSpPr>
        <p:spPr>
          <a:xfrm>
            <a:off x="1" y="869"/>
            <a:ext cx="3423785" cy="3436477"/>
          </a:xfrm>
          <a:custGeom>
            <a:avLst/>
            <a:gdLst>
              <a:gd name="connsiteX0" fmla="*/ 0 w 3423785"/>
              <a:gd name="connsiteY0" fmla="*/ 0 h 3436477"/>
              <a:gd name="connsiteX1" fmla="*/ 3423785 w 3423785"/>
              <a:gd name="connsiteY1" fmla="*/ 3436477 h 3436477"/>
              <a:gd name="connsiteX2" fmla="*/ 0 w 3423785"/>
              <a:gd name="connsiteY2" fmla="*/ 3436477 h 3436477"/>
            </a:gdLst>
            <a:ahLst/>
            <a:cxnLst>
              <a:cxn ang="0">
                <a:pos x="connsiteX0" y="connsiteY0"/>
              </a:cxn>
              <a:cxn ang="0">
                <a:pos x="connsiteX1" y="connsiteY1"/>
              </a:cxn>
              <a:cxn ang="0">
                <a:pos x="connsiteX2" y="connsiteY2"/>
              </a:cxn>
            </a:cxnLst>
            <a:rect l="l" t="t" r="r" b="b"/>
            <a:pathLst>
              <a:path w="3423785" h="3436477">
                <a:moveTo>
                  <a:pt x="0" y="0"/>
                </a:moveTo>
                <a:lnTo>
                  <a:pt x="3423785" y="3436477"/>
                </a:lnTo>
                <a:lnTo>
                  <a:pt x="0" y="343647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772183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3D352B04-96E6-839B-9D92-EE98385C4D49}"/>
              </a:ext>
            </a:extLst>
          </p:cNvPr>
          <p:cNvSpPr/>
          <p:nvPr userDrawn="1"/>
        </p:nvSpPr>
        <p:spPr>
          <a:xfrm>
            <a:off x="2062836" y="686475"/>
            <a:ext cx="7774629" cy="6193018"/>
          </a:xfrm>
          <a:custGeom>
            <a:avLst/>
            <a:gdLst>
              <a:gd name="connsiteX0" fmla="*/ 3887320 w 7774629"/>
              <a:gd name="connsiteY0" fmla="*/ 0 h 6193018"/>
              <a:gd name="connsiteX1" fmla="*/ 7774629 w 7774629"/>
              <a:gd name="connsiteY1" fmla="*/ 3884811 h 6193018"/>
              <a:gd name="connsiteX2" fmla="*/ 7774629 w 7774629"/>
              <a:gd name="connsiteY2" fmla="*/ 6193018 h 6193018"/>
              <a:gd name="connsiteX3" fmla="*/ 0 w 7774629"/>
              <a:gd name="connsiteY3" fmla="*/ 6193018 h 6193018"/>
              <a:gd name="connsiteX4" fmla="*/ 0 w 7774629"/>
              <a:gd name="connsiteY4" fmla="*/ 3884811 h 6193018"/>
              <a:gd name="connsiteX5" fmla="*/ 3887320 w 7774629"/>
              <a:gd name="connsiteY5" fmla="*/ 0 h 619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4629" h="6193018">
                <a:moveTo>
                  <a:pt x="3887320" y="0"/>
                </a:moveTo>
                <a:cubicBezTo>
                  <a:pt x="6034243" y="0"/>
                  <a:pt x="7774629" y="1739299"/>
                  <a:pt x="7774629" y="3884811"/>
                </a:cubicBezTo>
                <a:lnTo>
                  <a:pt x="7774629" y="6193018"/>
                </a:lnTo>
                <a:lnTo>
                  <a:pt x="0" y="6193018"/>
                </a:lnTo>
                <a:lnTo>
                  <a:pt x="0" y="3884811"/>
                </a:lnTo>
                <a:cubicBezTo>
                  <a:pt x="0" y="1739299"/>
                  <a:pt x="1740414" y="0"/>
                  <a:pt x="3887320" y="0"/>
                </a:cubicBezTo>
                <a:close/>
              </a:path>
            </a:pathLst>
          </a:custGeom>
          <a:solidFill>
            <a:schemeClr val="accent2">
              <a:lumMod val="20000"/>
              <a:lumOff val="80000"/>
              <a:alpha val="99000"/>
            </a:schemeClr>
          </a:solidFill>
          <a:ln w="543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6" name="Freeform: Shape 45">
            <a:extLst>
              <a:ext uri="{FF2B5EF4-FFF2-40B4-BE49-F238E27FC236}">
                <a16:creationId xmlns:a16="http://schemas.microsoft.com/office/drawing/2014/main" id="{723D98FB-5EB7-A8DF-8470-B23A80D669E4}"/>
              </a:ext>
            </a:extLst>
          </p:cNvPr>
          <p:cNvSpPr/>
          <p:nvPr userDrawn="1"/>
        </p:nvSpPr>
        <p:spPr>
          <a:xfrm>
            <a:off x="7610252" y="1"/>
            <a:ext cx="2273668" cy="3147998"/>
          </a:xfrm>
          <a:custGeom>
            <a:avLst/>
            <a:gdLst>
              <a:gd name="connsiteX0" fmla="*/ 183295 w 2273668"/>
              <a:gd name="connsiteY0" fmla="*/ 0 h 3147998"/>
              <a:gd name="connsiteX1" fmla="*/ 2273668 w 2273668"/>
              <a:gd name="connsiteY1" fmla="*/ 0 h 3147998"/>
              <a:gd name="connsiteX2" fmla="*/ 2273668 w 2273668"/>
              <a:gd name="connsiteY2" fmla="*/ 3147998 h 3147998"/>
              <a:gd name="connsiteX3" fmla="*/ 2096300 w 2273668"/>
              <a:gd name="connsiteY3" fmla="*/ 3147998 h 3147998"/>
              <a:gd name="connsiteX4" fmla="*/ 2033714 w 2273668"/>
              <a:gd name="connsiteY4" fmla="*/ 3144814 h 3147998"/>
              <a:gd name="connsiteX5" fmla="*/ 0 w 2273668"/>
              <a:gd name="connsiteY5" fmla="*/ 886966 h 3147998"/>
              <a:gd name="connsiteX6" fmla="*/ 178732 w 2273668"/>
              <a:gd name="connsiteY6" fmla="*/ 9417 h 314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668" h="3147998">
                <a:moveTo>
                  <a:pt x="183295" y="0"/>
                </a:moveTo>
                <a:lnTo>
                  <a:pt x="2273668" y="0"/>
                </a:lnTo>
                <a:lnTo>
                  <a:pt x="2273668" y="3147998"/>
                </a:lnTo>
                <a:lnTo>
                  <a:pt x="2096300" y="3147998"/>
                </a:lnTo>
                <a:lnTo>
                  <a:pt x="2033714" y="3144814"/>
                </a:lnTo>
                <a:cubicBezTo>
                  <a:pt x="895944" y="3028420"/>
                  <a:pt x="0" y="2060597"/>
                  <a:pt x="0" y="886966"/>
                </a:cubicBezTo>
                <a:cubicBezTo>
                  <a:pt x="0" y="576250"/>
                  <a:pt x="63712" y="279606"/>
                  <a:pt x="178732" y="9417"/>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43" name="Freeform: Shape 42">
            <a:extLst>
              <a:ext uri="{FF2B5EF4-FFF2-40B4-BE49-F238E27FC236}">
                <a16:creationId xmlns:a16="http://schemas.microsoft.com/office/drawing/2014/main" id="{4550F3CE-BAE9-3916-42CA-F4D906FA5173}"/>
              </a:ext>
            </a:extLst>
          </p:cNvPr>
          <p:cNvSpPr/>
          <p:nvPr userDrawn="1"/>
        </p:nvSpPr>
        <p:spPr>
          <a:xfrm>
            <a:off x="9883919" y="2"/>
            <a:ext cx="2254928" cy="3141557"/>
          </a:xfrm>
          <a:custGeom>
            <a:avLst/>
            <a:gdLst>
              <a:gd name="connsiteX0" fmla="*/ 0 w 2254928"/>
              <a:gd name="connsiteY0" fmla="*/ 0 h 3141557"/>
              <a:gd name="connsiteX1" fmla="*/ 2080472 w 2254928"/>
              <a:gd name="connsiteY1" fmla="*/ 0 h 3141557"/>
              <a:gd name="connsiteX2" fmla="*/ 2154269 w 2254928"/>
              <a:gd name="connsiteY2" fmla="*/ 202607 h 3141557"/>
              <a:gd name="connsiteX3" fmla="*/ 2254928 w 2254928"/>
              <a:gd name="connsiteY3" fmla="*/ 871976 h 3141557"/>
              <a:gd name="connsiteX4" fmla="*/ 231934 w 2254928"/>
              <a:gd name="connsiteY4" fmla="*/ 3128339 h 3141557"/>
              <a:gd name="connsiteX5" fmla="*/ 19 w 2254928"/>
              <a:gd name="connsiteY5" fmla="*/ 3141557 h 3141557"/>
              <a:gd name="connsiteX6" fmla="*/ 0 w 2254928"/>
              <a:gd name="connsiteY6" fmla="*/ 3141557 h 3141557"/>
              <a:gd name="connsiteX7" fmla="*/ 0 w 2254928"/>
              <a:gd name="connsiteY7" fmla="*/ 2729990 h 3141557"/>
              <a:gd name="connsiteX8" fmla="*/ 0 w 2254928"/>
              <a:gd name="connsiteY8" fmla="*/ 2344136 h 3141557"/>
              <a:gd name="connsiteX9" fmla="*/ 0 w 2254928"/>
              <a:gd name="connsiteY9" fmla="*/ 1983167 h 3141557"/>
              <a:gd name="connsiteX10" fmla="*/ 0 w 2254928"/>
              <a:gd name="connsiteY10" fmla="*/ 1646252 h 3141557"/>
              <a:gd name="connsiteX11" fmla="*/ 0 w 2254928"/>
              <a:gd name="connsiteY11" fmla="*/ 1332565 h 3141557"/>
              <a:gd name="connsiteX12" fmla="*/ 0 w 2254928"/>
              <a:gd name="connsiteY12" fmla="*/ 1041273 h 3141557"/>
              <a:gd name="connsiteX13" fmla="*/ 0 w 2254928"/>
              <a:gd name="connsiteY13" fmla="*/ 771549 h 3141557"/>
              <a:gd name="connsiteX14" fmla="*/ 0 w 2254928"/>
              <a:gd name="connsiteY14" fmla="*/ 522561 h 3141557"/>
              <a:gd name="connsiteX15" fmla="*/ 0 w 2254928"/>
              <a:gd name="connsiteY15" fmla="*/ 293482 h 3141557"/>
              <a:gd name="connsiteX16" fmla="*/ 0 w 2254928"/>
              <a:gd name="connsiteY16" fmla="*/ 83481 h 314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928" h="3141557">
                <a:moveTo>
                  <a:pt x="0" y="0"/>
                </a:moveTo>
                <a:lnTo>
                  <a:pt x="2080472" y="0"/>
                </a:lnTo>
                <a:lnTo>
                  <a:pt x="2154269" y="202607"/>
                </a:lnTo>
                <a:cubicBezTo>
                  <a:pt x="2219730" y="414134"/>
                  <a:pt x="2254928" y="638939"/>
                  <a:pt x="2254928" y="871976"/>
                </a:cubicBezTo>
                <a:cubicBezTo>
                  <a:pt x="2254928" y="2045607"/>
                  <a:pt x="1374977" y="3005515"/>
                  <a:pt x="231934" y="3128339"/>
                </a:cubicBezTo>
                <a:lnTo>
                  <a:pt x="19" y="3141557"/>
                </a:lnTo>
                <a:lnTo>
                  <a:pt x="0" y="3141557"/>
                </a:lnTo>
                <a:lnTo>
                  <a:pt x="0" y="2729990"/>
                </a:lnTo>
                <a:lnTo>
                  <a:pt x="0" y="2344136"/>
                </a:lnTo>
                <a:lnTo>
                  <a:pt x="0" y="1983167"/>
                </a:lnTo>
                <a:lnTo>
                  <a:pt x="0" y="1646252"/>
                </a:lnTo>
                <a:lnTo>
                  <a:pt x="0" y="1332565"/>
                </a:lnTo>
                <a:lnTo>
                  <a:pt x="0" y="1041273"/>
                </a:lnTo>
                <a:lnTo>
                  <a:pt x="0" y="771549"/>
                </a:lnTo>
                <a:lnTo>
                  <a:pt x="0" y="522561"/>
                </a:lnTo>
                <a:lnTo>
                  <a:pt x="0" y="293482"/>
                </a:lnTo>
                <a:lnTo>
                  <a:pt x="0" y="83481"/>
                </a:ln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49" name="Freeform: Shape 48">
            <a:extLst>
              <a:ext uri="{FF2B5EF4-FFF2-40B4-BE49-F238E27FC236}">
                <a16:creationId xmlns:a16="http://schemas.microsoft.com/office/drawing/2014/main" id="{D83F65A0-0C52-48AD-DC5D-B5D3BF3CC188}"/>
              </a:ext>
            </a:extLst>
          </p:cNvPr>
          <p:cNvSpPr/>
          <p:nvPr userDrawn="1"/>
        </p:nvSpPr>
        <p:spPr>
          <a:xfrm>
            <a:off x="8395730" y="2"/>
            <a:ext cx="2959203" cy="2352793"/>
          </a:xfrm>
          <a:custGeom>
            <a:avLst/>
            <a:gdLst>
              <a:gd name="connsiteX0" fmla="*/ 289830 w 2959203"/>
              <a:gd name="connsiteY0" fmla="*/ 0 h 2352793"/>
              <a:gd name="connsiteX1" fmla="*/ 2669374 w 2959203"/>
              <a:gd name="connsiteY1" fmla="*/ 0 h 2352793"/>
              <a:gd name="connsiteX2" fmla="*/ 2706511 w 2959203"/>
              <a:gd name="connsiteY2" fmla="*/ 49584 h 2352793"/>
              <a:gd name="connsiteX3" fmla="*/ 2951565 w 2959203"/>
              <a:gd name="connsiteY3" fmla="*/ 724493 h 2352793"/>
              <a:gd name="connsiteX4" fmla="*/ 2959203 w 2959203"/>
              <a:gd name="connsiteY4" fmla="*/ 875514 h 2352793"/>
              <a:gd name="connsiteX5" fmla="*/ 2959203 w 2959203"/>
              <a:gd name="connsiteY5" fmla="*/ 875554 h 2352793"/>
              <a:gd name="connsiteX6" fmla="*/ 2951565 w 2959203"/>
              <a:gd name="connsiteY6" fmla="*/ 1026575 h 2352793"/>
              <a:gd name="connsiteX7" fmla="*/ 1479602 w 2959203"/>
              <a:gd name="connsiteY7" fmla="*/ 2352793 h 2352793"/>
              <a:gd name="connsiteX8" fmla="*/ 0 w 2959203"/>
              <a:gd name="connsiteY8" fmla="*/ 875534 h 2352793"/>
              <a:gd name="connsiteX9" fmla="*/ 252694 w 2959203"/>
              <a:gd name="connsiteY9" fmla="*/ 49584 h 235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9203" h="2352793">
                <a:moveTo>
                  <a:pt x="289830" y="0"/>
                </a:moveTo>
                <a:lnTo>
                  <a:pt x="2669374" y="0"/>
                </a:lnTo>
                <a:lnTo>
                  <a:pt x="2706511" y="49584"/>
                </a:lnTo>
                <a:cubicBezTo>
                  <a:pt x="2839459" y="246061"/>
                  <a:pt x="2926309" y="476187"/>
                  <a:pt x="2951565" y="724493"/>
                </a:cubicBezTo>
                <a:lnTo>
                  <a:pt x="2959203" y="875514"/>
                </a:lnTo>
                <a:lnTo>
                  <a:pt x="2959203" y="875554"/>
                </a:lnTo>
                <a:lnTo>
                  <a:pt x="2951565" y="1026575"/>
                </a:lnTo>
                <a:cubicBezTo>
                  <a:pt x="2875795" y="1771492"/>
                  <a:pt x="2245691" y="2352793"/>
                  <a:pt x="1479602" y="2352793"/>
                </a:cubicBezTo>
                <a:cubicBezTo>
                  <a:pt x="662440" y="2352793"/>
                  <a:pt x="0" y="1691401"/>
                  <a:pt x="0" y="875534"/>
                </a:cubicBezTo>
                <a:cubicBezTo>
                  <a:pt x="0" y="569583"/>
                  <a:pt x="93156" y="285356"/>
                  <a:pt x="252694" y="49584"/>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40" name="Freeform: Shape 39">
            <a:extLst>
              <a:ext uri="{FF2B5EF4-FFF2-40B4-BE49-F238E27FC236}">
                <a16:creationId xmlns:a16="http://schemas.microsoft.com/office/drawing/2014/main" id="{F8FA7F58-C470-6376-9DB1-DE7034C491E8}"/>
              </a:ext>
            </a:extLst>
          </p:cNvPr>
          <p:cNvSpPr/>
          <p:nvPr userDrawn="1"/>
        </p:nvSpPr>
        <p:spPr>
          <a:xfrm>
            <a:off x="1390854" y="3130662"/>
            <a:ext cx="3106248" cy="3748831"/>
          </a:xfrm>
          <a:custGeom>
            <a:avLst/>
            <a:gdLst>
              <a:gd name="connsiteX0" fmla="*/ 0 w 3106248"/>
              <a:gd name="connsiteY0" fmla="*/ 0 h 3748831"/>
              <a:gd name="connsiteX1" fmla="*/ 3106248 w 3106248"/>
              <a:gd name="connsiteY1" fmla="*/ 3748831 h 3748831"/>
              <a:gd name="connsiteX2" fmla="*/ 0 w 3106248"/>
              <a:gd name="connsiteY2" fmla="*/ 3748831 h 3748831"/>
            </a:gdLst>
            <a:ahLst/>
            <a:cxnLst>
              <a:cxn ang="0">
                <a:pos x="connsiteX0" y="connsiteY0"/>
              </a:cxn>
              <a:cxn ang="0">
                <a:pos x="connsiteX1" y="connsiteY1"/>
              </a:cxn>
              <a:cxn ang="0">
                <a:pos x="connsiteX2" y="connsiteY2"/>
              </a:cxn>
            </a:cxnLst>
            <a:rect l="l" t="t" r="r" b="b"/>
            <a:pathLst>
              <a:path w="3106248" h="3748831">
                <a:moveTo>
                  <a:pt x="0" y="0"/>
                </a:moveTo>
                <a:lnTo>
                  <a:pt x="3106248" y="3748831"/>
                </a:lnTo>
                <a:lnTo>
                  <a:pt x="0" y="3748831"/>
                </a:lnTo>
                <a:close/>
              </a:path>
            </a:pathLst>
          </a:custGeom>
          <a:solidFill>
            <a:schemeClr val="accent2">
              <a:alpha val="99000"/>
            </a:schemeClr>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37" name="Freeform: Shape 36">
            <a:extLst>
              <a:ext uri="{FF2B5EF4-FFF2-40B4-BE49-F238E27FC236}">
                <a16:creationId xmlns:a16="http://schemas.microsoft.com/office/drawing/2014/main" id="{B27C9E57-563E-7980-7B3C-45FAD9C386F4}"/>
              </a:ext>
            </a:extLst>
          </p:cNvPr>
          <p:cNvSpPr/>
          <p:nvPr userDrawn="1"/>
        </p:nvSpPr>
        <p:spPr>
          <a:xfrm>
            <a:off x="0" y="3130661"/>
            <a:ext cx="1400640" cy="3748832"/>
          </a:xfrm>
          <a:custGeom>
            <a:avLst/>
            <a:gdLst>
              <a:gd name="connsiteX0" fmla="*/ 1400640 w 1400640"/>
              <a:gd name="connsiteY0" fmla="*/ 0 h 3748832"/>
              <a:gd name="connsiteX1" fmla="*/ 1400640 w 1400640"/>
              <a:gd name="connsiteY1" fmla="*/ 3748832 h 3748832"/>
              <a:gd name="connsiteX2" fmla="*/ 0 w 1400640"/>
              <a:gd name="connsiteY2" fmla="*/ 3748832 h 3748832"/>
              <a:gd name="connsiteX3" fmla="*/ 0 w 1400640"/>
              <a:gd name="connsiteY3" fmla="*/ 1684743 h 3748832"/>
            </a:gdLst>
            <a:ahLst/>
            <a:cxnLst>
              <a:cxn ang="0">
                <a:pos x="connsiteX0" y="connsiteY0"/>
              </a:cxn>
              <a:cxn ang="0">
                <a:pos x="connsiteX1" y="connsiteY1"/>
              </a:cxn>
              <a:cxn ang="0">
                <a:pos x="connsiteX2" y="connsiteY2"/>
              </a:cxn>
              <a:cxn ang="0">
                <a:pos x="connsiteX3" y="connsiteY3"/>
              </a:cxn>
            </a:cxnLst>
            <a:rect l="l" t="t" r="r" b="b"/>
            <a:pathLst>
              <a:path w="1400640" h="3748832">
                <a:moveTo>
                  <a:pt x="1400640" y="0"/>
                </a:moveTo>
                <a:lnTo>
                  <a:pt x="1400640" y="3748832"/>
                </a:lnTo>
                <a:lnTo>
                  <a:pt x="0" y="3748832"/>
                </a:lnTo>
                <a:lnTo>
                  <a:pt x="0" y="168474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2" name="Title 1"/>
          <p:cNvSpPr>
            <a:spLocks noGrp="1"/>
          </p:cNvSpPr>
          <p:nvPr>
            <p:ph type="title"/>
          </p:nvPr>
        </p:nvSpPr>
        <p:spPr>
          <a:xfrm>
            <a:off x="2895600" y="3776472"/>
            <a:ext cx="6400800" cy="768096"/>
          </a:xfrm>
        </p:spPr>
        <p:txBody>
          <a:bodyPr anchor="t">
            <a:noAutofit/>
          </a:bodyPr>
          <a:lstStyle>
            <a:lvl1pPr>
              <a:lnSpc>
                <a:spcPct val="100000"/>
              </a:lnSpc>
              <a:defRPr sz="4400"/>
            </a:lvl1pPr>
          </a:lstStyle>
          <a:p>
            <a:r>
              <a:rPr lang="en-US"/>
              <a:t>Click to edit Master title style</a:t>
            </a:r>
            <a:endParaRPr lang="en-US" dirty="0"/>
          </a:p>
        </p:txBody>
      </p:sp>
      <p:sp>
        <p:nvSpPr>
          <p:cNvPr id="3" name="Text Placeholder 2"/>
          <p:cNvSpPr>
            <a:spLocks noGrp="1"/>
          </p:cNvSpPr>
          <p:nvPr>
            <p:ph type="body" idx="1"/>
          </p:nvPr>
        </p:nvSpPr>
        <p:spPr>
          <a:xfrm>
            <a:off x="2895600" y="4718304"/>
            <a:ext cx="6400800" cy="512064"/>
          </a:xfrm>
        </p:spPr>
        <p:txBody>
          <a:bodyPr lIns="0" tIns="0" rIns="0" bIns="0">
            <a:noAutofit/>
          </a:bodyPr>
          <a:lstStyle>
            <a:lvl1pPr marL="0" indent="0" algn="ctr">
              <a:spcBef>
                <a:spcPts val="0"/>
              </a:spcBef>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81789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2459EA3C-8B88-5F1F-531E-7DA7DE55710B}"/>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539496" y="2103120"/>
            <a:ext cx="11119104" cy="4434840"/>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t>Presentation title</a:t>
            </a:r>
            <a:endParaRPr lang="en-US" dirty="0"/>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0804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B0C0F070-237F-C60F-3458-4D4D9BA0A222}"/>
              </a:ext>
            </a:extLst>
          </p:cNvPr>
          <p:cNvSpPr/>
          <p:nvPr userDrawn="1"/>
        </p:nvSpPr>
        <p:spPr>
          <a:xfrm>
            <a:off x="9866106" y="0"/>
            <a:ext cx="2325894" cy="2180854"/>
          </a:xfrm>
          <a:custGeom>
            <a:avLst/>
            <a:gdLst>
              <a:gd name="connsiteX0" fmla="*/ 2066927 w 2325894"/>
              <a:gd name="connsiteY0" fmla="*/ 0 h 2180854"/>
              <a:gd name="connsiteX1" fmla="*/ 2098882 w 2325894"/>
              <a:gd name="connsiteY1" fmla="*/ 0 h 2180854"/>
              <a:gd name="connsiteX2" fmla="*/ 2128893 w 2325894"/>
              <a:gd name="connsiteY2" fmla="*/ 44463 h 2180854"/>
              <a:gd name="connsiteX3" fmla="*/ 2269798 w 2325894"/>
              <a:gd name="connsiteY3" fmla="*/ 120493 h 2180854"/>
              <a:gd name="connsiteX4" fmla="*/ 2325894 w 2325894"/>
              <a:gd name="connsiteY4" fmla="*/ 126162 h 2180854"/>
              <a:gd name="connsiteX5" fmla="*/ 2325894 w 2325894"/>
              <a:gd name="connsiteY5" fmla="*/ 149263 h 2180854"/>
              <a:gd name="connsiteX6" fmla="*/ 2265120 w 2325894"/>
              <a:gd name="connsiteY6" fmla="*/ 143117 h 2180854"/>
              <a:gd name="connsiteX7" fmla="*/ 2075647 w 2325894"/>
              <a:gd name="connsiteY7" fmla="*/ 16048 h 2180854"/>
              <a:gd name="connsiteX8" fmla="*/ 1926448 w 2325894"/>
              <a:gd name="connsiteY8" fmla="*/ 0 h 2180854"/>
              <a:gd name="connsiteX9" fmla="*/ 1950522 w 2325894"/>
              <a:gd name="connsiteY9" fmla="*/ 0 h 2180854"/>
              <a:gd name="connsiteX10" fmla="*/ 1952130 w 2325894"/>
              <a:gd name="connsiteY10" fmla="*/ 5167 h 2180854"/>
              <a:gd name="connsiteX11" fmla="*/ 2244242 w 2325894"/>
              <a:gd name="connsiteY11" fmla="*/ 244834 h 2180854"/>
              <a:gd name="connsiteX12" fmla="*/ 2325894 w 2325894"/>
              <a:gd name="connsiteY12" fmla="*/ 253091 h 2180854"/>
              <a:gd name="connsiteX13" fmla="*/ 2325894 w 2325894"/>
              <a:gd name="connsiteY13" fmla="*/ 276192 h 2180854"/>
              <a:gd name="connsiteX14" fmla="*/ 2239598 w 2325894"/>
              <a:gd name="connsiteY14" fmla="*/ 267464 h 2180854"/>
              <a:gd name="connsiteX15" fmla="*/ 1930848 w 2325894"/>
              <a:gd name="connsiteY15" fmla="*/ 14141 h 2180854"/>
              <a:gd name="connsiteX16" fmla="*/ 1794114 w 2325894"/>
              <a:gd name="connsiteY16" fmla="*/ 0 h 2180854"/>
              <a:gd name="connsiteX17" fmla="*/ 1818202 w 2325894"/>
              <a:gd name="connsiteY17" fmla="*/ 0 h 2180854"/>
              <a:gd name="connsiteX18" fmla="*/ 1835170 w 2325894"/>
              <a:gd name="connsiteY18" fmla="*/ 54535 h 2180854"/>
              <a:gd name="connsiteX19" fmla="*/ 2218687 w 2325894"/>
              <a:gd name="connsiteY19" fmla="*/ 369191 h 2180854"/>
              <a:gd name="connsiteX20" fmla="*/ 2325894 w 2325894"/>
              <a:gd name="connsiteY20" fmla="*/ 380032 h 2180854"/>
              <a:gd name="connsiteX21" fmla="*/ 2325894 w 2325894"/>
              <a:gd name="connsiteY21" fmla="*/ 403132 h 2180854"/>
              <a:gd name="connsiteX22" fmla="*/ 2214043 w 2325894"/>
              <a:gd name="connsiteY22" fmla="*/ 391825 h 2180854"/>
              <a:gd name="connsiteX23" fmla="*/ 1813889 w 2325894"/>
              <a:gd name="connsiteY23" fmla="*/ 63559 h 2180854"/>
              <a:gd name="connsiteX24" fmla="*/ 1661683 w 2325894"/>
              <a:gd name="connsiteY24" fmla="*/ 0 h 2180854"/>
              <a:gd name="connsiteX25" fmla="*/ 1685874 w 2325894"/>
              <a:gd name="connsiteY25" fmla="*/ 0 h 2180854"/>
              <a:gd name="connsiteX26" fmla="*/ 1718212 w 2325894"/>
              <a:gd name="connsiteY26" fmla="*/ 103965 h 2180854"/>
              <a:gd name="connsiteX27" fmla="*/ 2193133 w 2325894"/>
              <a:gd name="connsiteY27" fmla="*/ 493659 h 2180854"/>
              <a:gd name="connsiteX28" fmla="*/ 2325894 w 2325894"/>
              <a:gd name="connsiteY28" fmla="*/ 507083 h 2180854"/>
              <a:gd name="connsiteX29" fmla="*/ 2325894 w 2325894"/>
              <a:gd name="connsiteY29" fmla="*/ 530183 h 2180854"/>
              <a:gd name="connsiteX30" fmla="*/ 2188450 w 2325894"/>
              <a:gd name="connsiteY30" fmla="*/ 516288 h 2180854"/>
              <a:gd name="connsiteX31" fmla="*/ 1696817 w 2325894"/>
              <a:gd name="connsiteY31" fmla="*/ 112939 h 2180854"/>
              <a:gd name="connsiteX32" fmla="*/ 1531553 w 2325894"/>
              <a:gd name="connsiteY32" fmla="*/ 0 h 2180854"/>
              <a:gd name="connsiteX33" fmla="*/ 1554659 w 2325894"/>
              <a:gd name="connsiteY33" fmla="*/ 0 h 2180854"/>
              <a:gd name="connsiteX34" fmla="*/ 1555243 w 2325894"/>
              <a:gd name="connsiteY34" fmla="*/ 5776 h 2180854"/>
              <a:gd name="connsiteX35" fmla="*/ 2245588 w 2325894"/>
              <a:gd name="connsiteY35" fmla="*/ 629962 h 2180854"/>
              <a:gd name="connsiteX36" fmla="*/ 2325894 w 2325894"/>
              <a:gd name="connsiteY36" fmla="*/ 634030 h 2180854"/>
              <a:gd name="connsiteX37" fmla="*/ 2325894 w 2325894"/>
              <a:gd name="connsiteY37" fmla="*/ 657131 h 2180854"/>
              <a:gd name="connsiteX38" fmla="*/ 2243214 w 2325894"/>
              <a:gd name="connsiteY38" fmla="*/ 652943 h 2180854"/>
              <a:gd name="connsiteX39" fmla="*/ 1532607 w 2325894"/>
              <a:gd name="connsiteY39" fmla="*/ 10419 h 2180854"/>
              <a:gd name="connsiteX40" fmla="*/ 1404609 w 2325894"/>
              <a:gd name="connsiteY40" fmla="*/ 0 h 2180854"/>
              <a:gd name="connsiteX41" fmla="*/ 1427709 w 2325894"/>
              <a:gd name="connsiteY41" fmla="*/ 0 h 2180854"/>
              <a:gd name="connsiteX42" fmla="*/ 1430873 w 2325894"/>
              <a:gd name="connsiteY42" fmla="*/ 31287 h 2180854"/>
              <a:gd name="connsiteX43" fmla="*/ 2232606 w 2325894"/>
              <a:gd name="connsiteY43" fmla="*/ 756233 h 2180854"/>
              <a:gd name="connsiteX44" fmla="*/ 2325894 w 2325894"/>
              <a:gd name="connsiteY44" fmla="*/ 760959 h 2180854"/>
              <a:gd name="connsiteX45" fmla="*/ 2325894 w 2325894"/>
              <a:gd name="connsiteY45" fmla="*/ 784060 h 2180854"/>
              <a:gd name="connsiteX46" fmla="*/ 2230270 w 2325894"/>
              <a:gd name="connsiteY46" fmla="*/ 779216 h 2180854"/>
              <a:gd name="connsiteX47" fmla="*/ 1408246 w 2325894"/>
              <a:gd name="connsiteY47" fmla="*/ 35964 h 2180854"/>
              <a:gd name="connsiteX48" fmla="*/ 1274343 w 2325894"/>
              <a:gd name="connsiteY48" fmla="*/ 0 h 2180854"/>
              <a:gd name="connsiteX49" fmla="*/ 1300756 w 2325894"/>
              <a:gd name="connsiteY49" fmla="*/ 0 h 2180854"/>
              <a:gd name="connsiteX50" fmla="*/ 1306507 w 2325894"/>
              <a:gd name="connsiteY50" fmla="*/ 56884 h 2180854"/>
              <a:gd name="connsiteX51" fmla="*/ 2219643 w 2325894"/>
              <a:gd name="connsiteY51" fmla="*/ 882640 h 2180854"/>
              <a:gd name="connsiteX52" fmla="*/ 2325894 w 2325894"/>
              <a:gd name="connsiteY52" fmla="*/ 888022 h 2180854"/>
              <a:gd name="connsiteX53" fmla="*/ 2325894 w 2325894"/>
              <a:gd name="connsiteY53" fmla="*/ 911123 h 2180854"/>
              <a:gd name="connsiteX54" fmla="*/ 2217286 w 2325894"/>
              <a:gd name="connsiteY54" fmla="*/ 905621 h 2180854"/>
              <a:gd name="connsiteX55" fmla="*/ 1283761 w 2325894"/>
              <a:gd name="connsiteY55" fmla="*/ 61528 h 2180854"/>
              <a:gd name="connsiteX56" fmla="*/ 1146071 w 2325894"/>
              <a:gd name="connsiteY56" fmla="*/ 0 h 2180854"/>
              <a:gd name="connsiteX57" fmla="*/ 1169414 w 2325894"/>
              <a:gd name="connsiteY57" fmla="*/ 0 h 2180854"/>
              <a:gd name="connsiteX58" fmla="*/ 1182030 w 2325894"/>
              <a:gd name="connsiteY58" fmla="*/ 82429 h 2180854"/>
              <a:gd name="connsiteX59" fmla="*/ 2206679 w 2325894"/>
              <a:gd name="connsiteY59" fmla="*/ 1008912 h 2180854"/>
              <a:gd name="connsiteX60" fmla="*/ 2325894 w 2325894"/>
              <a:gd name="connsiteY60" fmla="*/ 1014951 h 2180854"/>
              <a:gd name="connsiteX61" fmla="*/ 2325894 w 2325894"/>
              <a:gd name="connsiteY61" fmla="*/ 1038052 h 2180854"/>
              <a:gd name="connsiteX62" fmla="*/ 2204323 w 2325894"/>
              <a:gd name="connsiteY62" fmla="*/ 1031893 h 2180854"/>
              <a:gd name="connsiteX63" fmla="*/ 1159398 w 2325894"/>
              <a:gd name="connsiteY63" fmla="*/ 87072 h 2180854"/>
              <a:gd name="connsiteX64" fmla="*/ 1017789 w 2325894"/>
              <a:gd name="connsiteY64" fmla="*/ 0 h 2180854"/>
              <a:gd name="connsiteX65" fmla="*/ 1041132 w 2325894"/>
              <a:gd name="connsiteY65" fmla="*/ 0 h 2180854"/>
              <a:gd name="connsiteX66" fmla="*/ 1057661 w 2325894"/>
              <a:gd name="connsiteY66" fmla="*/ 107992 h 2180854"/>
              <a:gd name="connsiteX67" fmla="*/ 2193716 w 2325894"/>
              <a:gd name="connsiteY67" fmla="*/ 1135208 h 2180854"/>
              <a:gd name="connsiteX68" fmla="*/ 2325894 w 2325894"/>
              <a:gd name="connsiteY68" fmla="*/ 1141903 h 2180854"/>
              <a:gd name="connsiteX69" fmla="*/ 2325894 w 2325894"/>
              <a:gd name="connsiteY69" fmla="*/ 1165004 h 2180854"/>
              <a:gd name="connsiteX70" fmla="*/ 2191361 w 2325894"/>
              <a:gd name="connsiteY70" fmla="*/ 1158189 h 2180854"/>
              <a:gd name="connsiteX71" fmla="*/ 1035029 w 2325894"/>
              <a:gd name="connsiteY71" fmla="*/ 112636 h 2180854"/>
              <a:gd name="connsiteX72" fmla="*/ 889397 w 2325894"/>
              <a:gd name="connsiteY72" fmla="*/ 0 h 2180854"/>
              <a:gd name="connsiteX73" fmla="*/ 912837 w 2325894"/>
              <a:gd name="connsiteY73" fmla="*/ 0 h 2180854"/>
              <a:gd name="connsiteX74" fmla="*/ 933296 w 2325894"/>
              <a:gd name="connsiteY74" fmla="*/ 133667 h 2180854"/>
              <a:gd name="connsiteX75" fmla="*/ 2180754 w 2325894"/>
              <a:gd name="connsiteY75" fmla="*/ 1261608 h 2180854"/>
              <a:gd name="connsiteX76" fmla="*/ 2325894 w 2325894"/>
              <a:gd name="connsiteY76" fmla="*/ 1268960 h 2180854"/>
              <a:gd name="connsiteX77" fmla="*/ 2325894 w 2325894"/>
              <a:gd name="connsiteY77" fmla="*/ 1292061 h 2180854"/>
              <a:gd name="connsiteX78" fmla="*/ 2178378 w 2325894"/>
              <a:gd name="connsiteY78" fmla="*/ 1284588 h 2180854"/>
              <a:gd name="connsiteX79" fmla="*/ 910550 w 2325894"/>
              <a:gd name="connsiteY79" fmla="*/ 138199 h 2180854"/>
              <a:gd name="connsiteX80" fmla="*/ 761929 w 2325894"/>
              <a:gd name="connsiteY80" fmla="*/ 0 h 2180854"/>
              <a:gd name="connsiteX81" fmla="*/ 785032 w 2325894"/>
              <a:gd name="connsiteY81" fmla="*/ 0 h 2180854"/>
              <a:gd name="connsiteX82" fmla="*/ 785312 w 2325894"/>
              <a:gd name="connsiteY82" fmla="*/ 5523 h 2180854"/>
              <a:gd name="connsiteX83" fmla="*/ 2167790 w 2325894"/>
              <a:gd name="connsiteY83" fmla="*/ 1387884 h 2180854"/>
              <a:gd name="connsiteX84" fmla="*/ 2325894 w 2325894"/>
              <a:gd name="connsiteY84" fmla="*/ 1395894 h 2180854"/>
              <a:gd name="connsiteX85" fmla="*/ 2325894 w 2325894"/>
              <a:gd name="connsiteY85" fmla="*/ 1418995 h 2180854"/>
              <a:gd name="connsiteX86" fmla="*/ 2165434 w 2325894"/>
              <a:gd name="connsiteY86" fmla="*/ 1410866 h 2180854"/>
              <a:gd name="connsiteX87" fmla="*/ 762328 w 2325894"/>
              <a:gd name="connsiteY87" fmla="*/ 7877 h 2180854"/>
              <a:gd name="connsiteX88" fmla="*/ 634980 w 2325894"/>
              <a:gd name="connsiteY88" fmla="*/ 0 h 2180854"/>
              <a:gd name="connsiteX89" fmla="*/ 658083 w 2325894"/>
              <a:gd name="connsiteY89" fmla="*/ 0 h 2180854"/>
              <a:gd name="connsiteX90" fmla="*/ 659019 w 2325894"/>
              <a:gd name="connsiteY90" fmla="*/ 18476 h 2180854"/>
              <a:gd name="connsiteX91" fmla="*/ 2154827 w 2325894"/>
              <a:gd name="connsiteY91" fmla="*/ 1514157 h 2180854"/>
              <a:gd name="connsiteX92" fmla="*/ 2325894 w 2325894"/>
              <a:gd name="connsiteY92" fmla="*/ 1522823 h 2180854"/>
              <a:gd name="connsiteX93" fmla="*/ 2325894 w 2325894"/>
              <a:gd name="connsiteY93" fmla="*/ 1545924 h 2180854"/>
              <a:gd name="connsiteX94" fmla="*/ 2152472 w 2325894"/>
              <a:gd name="connsiteY94" fmla="*/ 1537138 h 2180854"/>
              <a:gd name="connsiteX95" fmla="*/ 636036 w 2325894"/>
              <a:gd name="connsiteY95" fmla="*/ 20831 h 2180854"/>
              <a:gd name="connsiteX96" fmla="*/ 507911 w 2325894"/>
              <a:gd name="connsiteY96" fmla="*/ 0 h 2180854"/>
              <a:gd name="connsiteX97" fmla="*/ 531128 w 2325894"/>
              <a:gd name="connsiteY97" fmla="*/ 0 h 2180854"/>
              <a:gd name="connsiteX98" fmla="*/ 532727 w 2325894"/>
              <a:gd name="connsiteY98" fmla="*/ 31559 h 2180854"/>
              <a:gd name="connsiteX99" fmla="*/ 2141864 w 2325894"/>
              <a:gd name="connsiteY99" fmla="*/ 1640562 h 2180854"/>
              <a:gd name="connsiteX100" fmla="*/ 2325894 w 2325894"/>
              <a:gd name="connsiteY100" fmla="*/ 1649885 h 2180854"/>
              <a:gd name="connsiteX101" fmla="*/ 2325894 w 2325894"/>
              <a:gd name="connsiteY101" fmla="*/ 1672981 h 2180854"/>
              <a:gd name="connsiteX102" fmla="*/ 2139488 w 2325894"/>
              <a:gd name="connsiteY102" fmla="*/ 1663539 h 2180854"/>
              <a:gd name="connsiteX103" fmla="*/ 509624 w 2325894"/>
              <a:gd name="connsiteY103" fmla="*/ 33818 h 2180854"/>
              <a:gd name="connsiteX104" fmla="*/ 380961 w 2325894"/>
              <a:gd name="connsiteY104" fmla="*/ 0 h 2180854"/>
              <a:gd name="connsiteX105" fmla="*/ 404065 w 2325894"/>
              <a:gd name="connsiteY105" fmla="*/ 0 h 2180854"/>
              <a:gd name="connsiteX106" fmla="*/ 406316 w 2325894"/>
              <a:gd name="connsiteY106" fmla="*/ 44437 h 2180854"/>
              <a:gd name="connsiteX107" fmla="*/ 2128900 w 2325894"/>
              <a:gd name="connsiteY107" fmla="*/ 1766854 h 2180854"/>
              <a:gd name="connsiteX108" fmla="*/ 2325894 w 2325894"/>
              <a:gd name="connsiteY108" fmla="*/ 1776833 h 2180854"/>
              <a:gd name="connsiteX109" fmla="*/ 2325894 w 2325894"/>
              <a:gd name="connsiteY109" fmla="*/ 1799934 h 2180854"/>
              <a:gd name="connsiteX110" fmla="*/ 2126525 w 2325894"/>
              <a:gd name="connsiteY110" fmla="*/ 1789835 h 2180854"/>
              <a:gd name="connsiteX111" fmla="*/ 383332 w 2325894"/>
              <a:gd name="connsiteY111" fmla="*/ 46792 h 2180854"/>
              <a:gd name="connsiteX112" fmla="*/ 254013 w 2325894"/>
              <a:gd name="connsiteY112" fmla="*/ 0 h 2180854"/>
              <a:gd name="connsiteX113" fmla="*/ 277116 w 2325894"/>
              <a:gd name="connsiteY113" fmla="*/ 0 h 2180854"/>
              <a:gd name="connsiteX114" fmla="*/ 280023 w 2325894"/>
              <a:gd name="connsiteY114" fmla="*/ 57371 h 2180854"/>
              <a:gd name="connsiteX115" fmla="*/ 2115917 w 2325894"/>
              <a:gd name="connsiteY115" fmla="*/ 1893125 h 2180854"/>
              <a:gd name="connsiteX116" fmla="*/ 2325894 w 2325894"/>
              <a:gd name="connsiteY116" fmla="*/ 1903762 h 2180854"/>
              <a:gd name="connsiteX117" fmla="*/ 2325894 w 2325894"/>
              <a:gd name="connsiteY117" fmla="*/ 1926863 h 2180854"/>
              <a:gd name="connsiteX118" fmla="*/ 2113563 w 2325894"/>
              <a:gd name="connsiteY118" fmla="*/ 1916107 h 2180854"/>
              <a:gd name="connsiteX119" fmla="*/ 257040 w 2325894"/>
              <a:gd name="connsiteY119" fmla="*/ 59745 h 2180854"/>
              <a:gd name="connsiteX120" fmla="*/ 126949 w 2325894"/>
              <a:gd name="connsiteY120" fmla="*/ 0 h 2180854"/>
              <a:gd name="connsiteX121" fmla="*/ 150160 w 2325894"/>
              <a:gd name="connsiteY121" fmla="*/ 0 h 2180854"/>
              <a:gd name="connsiteX122" fmla="*/ 153729 w 2325894"/>
              <a:gd name="connsiteY122" fmla="*/ 70454 h 2180854"/>
              <a:gd name="connsiteX123" fmla="*/ 2102955 w 2325894"/>
              <a:gd name="connsiteY123" fmla="*/ 2019530 h 2180854"/>
              <a:gd name="connsiteX124" fmla="*/ 2325894 w 2325894"/>
              <a:gd name="connsiteY124" fmla="*/ 2030824 h 2180854"/>
              <a:gd name="connsiteX125" fmla="*/ 2325894 w 2325894"/>
              <a:gd name="connsiteY125" fmla="*/ 2053925 h 2180854"/>
              <a:gd name="connsiteX126" fmla="*/ 2100598 w 2325894"/>
              <a:gd name="connsiteY126" fmla="*/ 2042512 h 2180854"/>
              <a:gd name="connsiteX127" fmla="*/ 130633 w 2325894"/>
              <a:gd name="connsiteY127" fmla="*/ 72714 h 2180854"/>
              <a:gd name="connsiteX128" fmla="*/ 0 w 2325894"/>
              <a:gd name="connsiteY128" fmla="*/ 0 h 2180854"/>
              <a:gd name="connsiteX129" fmla="*/ 23103 w 2325894"/>
              <a:gd name="connsiteY129" fmla="*/ 0 h 2180854"/>
              <a:gd name="connsiteX130" fmla="*/ 27324 w 2325894"/>
              <a:gd name="connsiteY130" fmla="*/ 83311 h 2180854"/>
              <a:gd name="connsiteX131" fmla="*/ 2089991 w 2325894"/>
              <a:gd name="connsiteY131" fmla="*/ 2145803 h 2180854"/>
              <a:gd name="connsiteX132" fmla="*/ 2325894 w 2325894"/>
              <a:gd name="connsiteY132" fmla="*/ 2157753 h 2180854"/>
              <a:gd name="connsiteX133" fmla="*/ 2325894 w 2325894"/>
              <a:gd name="connsiteY133" fmla="*/ 2180854 h 2180854"/>
              <a:gd name="connsiteX134" fmla="*/ 2087636 w 2325894"/>
              <a:gd name="connsiteY134" fmla="*/ 2168784 h 2180854"/>
              <a:gd name="connsiteX135" fmla="*/ 4341 w 2325894"/>
              <a:gd name="connsiteY135" fmla="*/ 85667 h 218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325894" h="2180854">
                <a:moveTo>
                  <a:pt x="2066927" y="0"/>
                </a:moveTo>
                <a:lnTo>
                  <a:pt x="2098882" y="0"/>
                </a:lnTo>
                <a:lnTo>
                  <a:pt x="2128893" y="44463"/>
                </a:lnTo>
                <a:cubicBezTo>
                  <a:pt x="2166753" y="82308"/>
                  <a:pt x="2215417" y="109341"/>
                  <a:pt x="2269798" y="120493"/>
                </a:cubicBezTo>
                <a:lnTo>
                  <a:pt x="2325894" y="126162"/>
                </a:lnTo>
                <a:lnTo>
                  <a:pt x="2325894" y="149263"/>
                </a:lnTo>
                <a:lnTo>
                  <a:pt x="2265120" y="143117"/>
                </a:lnTo>
                <a:cubicBezTo>
                  <a:pt x="2186576" y="127002"/>
                  <a:pt x="2119077" y="80290"/>
                  <a:pt x="2075647" y="16048"/>
                </a:cubicBezTo>
                <a:close/>
                <a:moveTo>
                  <a:pt x="1926448" y="0"/>
                </a:moveTo>
                <a:lnTo>
                  <a:pt x="1950522" y="0"/>
                </a:lnTo>
                <a:lnTo>
                  <a:pt x="1952130" y="5167"/>
                </a:lnTo>
                <a:cubicBezTo>
                  <a:pt x="2003529" y="126455"/>
                  <a:pt x="2112323" y="217766"/>
                  <a:pt x="2244242" y="244834"/>
                </a:cubicBezTo>
                <a:lnTo>
                  <a:pt x="2325894" y="253091"/>
                </a:lnTo>
                <a:lnTo>
                  <a:pt x="2325894" y="276192"/>
                </a:lnTo>
                <a:lnTo>
                  <a:pt x="2239598" y="267464"/>
                </a:lnTo>
                <a:cubicBezTo>
                  <a:pt x="2100173" y="238852"/>
                  <a:pt x="1985178" y="142334"/>
                  <a:pt x="1930848" y="14141"/>
                </a:cubicBezTo>
                <a:close/>
                <a:moveTo>
                  <a:pt x="1794114" y="0"/>
                </a:moveTo>
                <a:lnTo>
                  <a:pt x="1818202" y="0"/>
                </a:lnTo>
                <a:lnTo>
                  <a:pt x="1835170" y="54535"/>
                </a:lnTo>
                <a:cubicBezTo>
                  <a:pt x="1902650" y="213778"/>
                  <a:pt x="2045483" y="333656"/>
                  <a:pt x="2218687" y="369191"/>
                </a:cubicBezTo>
                <a:lnTo>
                  <a:pt x="2325894" y="380032"/>
                </a:lnTo>
                <a:lnTo>
                  <a:pt x="2325894" y="403132"/>
                </a:lnTo>
                <a:lnTo>
                  <a:pt x="2214043" y="391825"/>
                </a:lnTo>
                <a:cubicBezTo>
                  <a:pt x="2033333" y="354761"/>
                  <a:pt x="1884299" y="229720"/>
                  <a:pt x="1813889" y="63559"/>
                </a:cubicBezTo>
                <a:close/>
                <a:moveTo>
                  <a:pt x="1661683" y="0"/>
                </a:moveTo>
                <a:lnTo>
                  <a:pt x="1685874" y="0"/>
                </a:lnTo>
                <a:lnTo>
                  <a:pt x="1718212" y="103965"/>
                </a:lnTo>
                <a:cubicBezTo>
                  <a:pt x="1801772" y="301203"/>
                  <a:pt x="1978643" y="449654"/>
                  <a:pt x="2193133" y="493659"/>
                </a:cubicBezTo>
                <a:lnTo>
                  <a:pt x="2325894" y="507083"/>
                </a:lnTo>
                <a:lnTo>
                  <a:pt x="2325894" y="530183"/>
                </a:lnTo>
                <a:lnTo>
                  <a:pt x="2188450" y="516288"/>
                </a:lnTo>
                <a:cubicBezTo>
                  <a:pt x="1966399" y="470740"/>
                  <a:pt x="1783312" y="317082"/>
                  <a:pt x="1696817" y="112939"/>
                </a:cubicBezTo>
                <a:close/>
                <a:moveTo>
                  <a:pt x="1531553" y="0"/>
                </a:moveTo>
                <a:lnTo>
                  <a:pt x="1554659" y="0"/>
                </a:lnTo>
                <a:lnTo>
                  <a:pt x="1555243" y="5776"/>
                </a:lnTo>
                <a:cubicBezTo>
                  <a:pt x="1623483" y="338327"/>
                  <a:pt x="1902268" y="594992"/>
                  <a:pt x="2245588" y="629962"/>
                </a:cubicBezTo>
                <a:lnTo>
                  <a:pt x="2325894" y="634030"/>
                </a:lnTo>
                <a:lnTo>
                  <a:pt x="2325894" y="657131"/>
                </a:lnTo>
                <a:lnTo>
                  <a:pt x="2243214" y="652943"/>
                </a:lnTo>
                <a:cubicBezTo>
                  <a:pt x="1889750" y="616944"/>
                  <a:pt x="1602834" y="352727"/>
                  <a:pt x="1532607" y="10419"/>
                </a:cubicBezTo>
                <a:close/>
                <a:moveTo>
                  <a:pt x="1404609" y="0"/>
                </a:moveTo>
                <a:lnTo>
                  <a:pt x="1427709" y="0"/>
                </a:lnTo>
                <a:lnTo>
                  <a:pt x="1430873" y="31287"/>
                </a:lnTo>
                <a:cubicBezTo>
                  <a:pt x="1510102" y="417452"/>
                  <a:pt x="1833798" y="715609"/>
                  <a:pt x="2232606" y="756233"/>
                </a:cubicBezTo>
                <a:lnTo>
                  <a:pt x="2325894" y="760959"/>
                </a:lnTo>
                <a:lnTo>
                  <a:pt x="2325894" y="784060"/>
                </a:lnTo>
                <a:lnTo>
                  <a:pt x="2230270" y="779216"/>
                </a:lnTo>
                <a:cubicBezTo>
                  <a:pt x="1821463" y="737574"/>
                  <a:pt x="1489501" y="431938"/>
                  <a:pt x="1408246" y="35964"/>
                </a:cubicBezTo>
                <a:close/>
                <a:moveTo>
                  <a:pt x="1274343" y="0"/>
                </a:moveTo>
                <a:lnTo>
                  <a:pt x="1300756" y="0"/>
                </a:lnTo>
                <a:lnTo>
                  <a:pt x="1306507" y="56884"/>
                </a:lnTo>
                <a:cubicBezTo>
                  <a:pt x="1396745" y="496788"/>
                  <a:pt x="1765420" y="836372"/>
                  <a:pt x="2219643" y="882640"/>
                </a:cubicBezTo>
                <a:lnTo>
                  <a:pt x="2325894" y="888022"/>
                </a:lnTo>
                <a:lnTo>
                  <a:pt x="2325894" y="911123"/>
                </a:lnTo>
                <a:lnTo>
                  <a:pt x="2217286" y="905621"/>
                </a:lnTo>
                <a:cubicBezTo>
                  <a:pt x="1752979" y="858324"/>
                  <a:pt x="1376027" y="511189"/>
                  <a:pt x="1283761" y="61528"/>
                </a:cubicBezTo>
                <a:close/>
                <a:moveTo>
                  <a:pt x="1146071" y="0"/>
                </a:moveTo>
                <a:lnTo>
                  <a:pt x="1169414" y="0"/>
                </a:lnTo>
                <a:lnTo>
                  <a:pt x="1182030" y="82429"/>
                </a:lnTo>
                <a:cubicBezTo>
                  <a:pt x="1283296" y="576000"/>
                  <a:pt x="1697029" y="957001"/>
                  <a:pt x="2206679" y="1008912"/>
                </a:cubicBezTo>
                <a:lnTo>
                  <a:pt x="2325894" y="1014951"/>
                </a:lnTo>
                <a:lnTo>
                  <a:pt x="2325894" y="1038052"/>
                </a:lnTo>
                <a:lnTo>
                  <a:pt x="2204323" y="1031893"/>
                </a:lnTo>
                <a:cubicBezTo>
                  <a:pt x="1684600" y="978953"/>
                  <a:pt x="1262670" y="590398"/>
                  <a:pt x="1159398" y="87072"/>
                </a:cubicBezTo>
                <a:close/>
                <a:moveTo>
                  <a:pt x="1017789" y="0"/>
                </a:moveTo>
                <a:lnTo>
                  <a:pt x="1041132" y="0"/>
                </a:lnTo>
                <a:lnTo>
                  <a:pt x="1057661" y="107992"/>
                </a:lnTo>
                <a:cubicBezTo>
                  <a:pt x="1169939" y="655229"/>
                  <a:pt x="1628650" y="1077653"/>
                  <a:pt x="2193716" y="1135208"/>
                </a:cubicBezTo>
                <a:lnTo>
                  <a:pt x="2325894" y="1141903"/>
                </a:lnTo>
                <a:lnTo>
                  <a:pt x="2325894" y="1165004"/>
                </a:lnTo>
                <a:lnTo>
                  <a:pt x="2191361" y="1158189"/>
                </a:lnTo>
                <a:cubicBezTo>
                  <a:pt x="1616222" y="1099606"/>
                  <a:pt x="1149313" y="669630"/>
                  <a:pt x="1035029" y="112636"/>
                </a:cubicBezTo>
                <a:close/>
                <a:moveTo>
                  <a:pt x="889397" y="0"/>
                </a:moveTo>
                <a:lnTo>
                  <a:pt x="912837" y="0"/>
                </a:lnTo>
                <a:lnTo>
                  <a:pt x="933296" y="133667"/>
                </a:lnTo>
                <a:cubicBezTo>
                  <a:pt x="1056582" y="734570"/>
                  <a:pt x="1560272" y="1198411"/>
                  <a:pt x="2180754" y="1261608"/>
                </a:cubicBezTo>
                <a:lnTo>
                  <a:pt x="2325894" y="1268960"/>
                </a:lnTo>
                <a:lnTo>
                  <a:pt x="2325894" y="1292061"/>
                </a:lnTo>
                <a:lnTo>
                  <a:pt x="2178378" y="1284588"/>
                </a:lnTo>
                <a:cubicBezTo>
                  <a:pt x="1547742" y="1220351"/>
                  <a:pt x="1035844" y="748879"/>
                  <a:pt x="910550" y="138199"/>
                </a:cubicBezTo>
                <a:close/>
                <a:moveTo>
                  <a:pt x="761929" y="0"/>
                </a:moveTo>
                <a:lnTo>
                  <a:pt x="785032" y="0"/>
                </a:lnTo>
                <a:lnTo>
                  <a:pt x="785312" y="5523"/>
                </a:lnTo>
                <a:cubicBezTo>
                  <a:pt x="859466" y="733364"/>
                  <a:pt x="1439889" y="1313736"/>
                  <a:pt x="2167790" y="1387884"/>
                </a:cubicBezTo>
                <a:lnTo>
                  <a:pt x="2325894" y="1395894"/>
                </a:lnTo>
                <a:lnTo>
                  <a:pt x="2325894" y="1418995"/>
                </a:lnTo>
                <a:lnTo>
                  <a:pt x="2165434" y="1410866"/>
                </a:lnTo>
                <a:cubicBezTo>
                  <a:pt x="1426685" y="1335609"/>
                  <a:pt x="837591" y="746563"/>
                  <a:pt x="762328" y="7877"/>
                </a:cubicBezTo>
                <a:close/>
                <a:moveTo>
                  <a:pt x="634980" y="0"/>
                </a:moveTo>
                <a:lnTo>
                  <a:pt x="658083" y="0"/>
                </a:lnTo>
                <a:lnTo>
                  <a:pt x="659019" y="18476"/>
                </a:lnTo>
                <a:cubicBezTo>
                  <a:pt x="739252" y="805990"/>
                  <a:pt x="1367247" y="1433931"/>
                  <a:pt x="2154827" y="1514157"/>
                </a:cubicBezTo>
                <a:lnTo>
                  <a:pt x="2325894" y="1522823"/>
                </a:lnTo>
                <a:lnTo>
                  <a:pt x="2325894" y="1545924"/>
                </a:lnTo>
                <a:lnTo>
                  <a:pt x="2152472" y="1537138"/>
                </a:lnTo>
                <a:cubicBezTo>
                  <a:pt x="1354048" y="1455804"/>
                  <a:pt x="717377" y="819188"/>
                  <a:pt x="636036" y="20831"/>
                </a:cubicBezTo>
                <a:close/>
                <a:moveTo>
                  <a:pt x="507911" y="0"/>
                </a:moveTo>
                <a:lnTo>
                  <a:pt x="531128" y="0"/>
                </a:lnTo>
                <a:lnTo>
                  <a:pt x="532727" y="31559"/>
                </a:lnTo>
                <a:cubicBezTo>
                  <a:pt x="619037" y="878744"/>
                  <a:pt x="1294606" y="1554259"/>
                  <a:pt x="2141864" y="1640562"/>
                </a:cubicBezTo>
                <a:lnTo>
                  <a:pt x="2325894" y="1649885"/>
                </a:lnTo>
                <a:lnTo>
                  <a:pt x="2325894" y="1672981"/>
                </a:lnTo>
                <a:lnTo>
                  <a:pt x="2139488" y="1663539"/>
                </a:lnTo>
                <a:cubicBezTo>
                  <a:pt x="1281294" y="1576127"/>
                  <a:pt x="597044" y="891939"/>
                  <a:pt x="509624" y="33818"/>
                </a:cubicBezTo>
                <a:close/>
                <a:moveTo>
                  <a:pt x="380961" y="0"/>
                </a:moveTo>
                <a:lnTo>
                  <a:pt x="404065" y="0"/>
                </a:lnTo>
                <a:lnTo>
                  <a:pt x="406316" y="44437"/>
                </a:lnTo>
                <a:cubicBezTo>
                  <a:pt x="498717" y="951387"/>
                  <a:pt x="1221951" y="1674473"/>
                  <a:pt x="2128900" y="1766854"/>
                </a:cubicBezTo>
                <a:lnTo>
                  <a:pt x="2325894" y="1776833"/>
                </a:lnTo>
                <a:lnTo>
                  <a:pt x="2325894" y="1799934"/>
                </a:lnTo>
                <a:lnTo>
                  <a:pt x="2126525" y="1789835"/>
                </a:lnTo>
                <a:cubicBezTo>
                  <a:pt x="1208653" y="1696346"/>
                  <a:pt x="476829" y="964585"/>
                  <a:pt x="383332" y="46792"/>
                </a:cubicBezTo>
                <a:close/>
                <a:moveTo>
                  <a:pt x="254013" y="0"/>
                </a:moveTo>
                <a:lnTo>
                  <a:pt x="277116" y="0"/>
                </a:lnTo>
                <a:lnTo>
                  <a:pt x="280023" y="57371"/>
                </a:lnTo>
                <a:cubicBezTo>
                  <a:pt x="378489" y="1023914"/>
                  <a:pt x="1149211" y="1794655"/>
                  <a:pt x="2115917" y="1893125"/>
                </a:cubicBezTo>
                <a:lnTo>
                  <a:pt x="2325894" y="1903762"/>
                </a:lnTo>
                <a:lnTo>
                  <a:pt x="2325894" y="1926863"/>
                </a:lnTo>
                <a:lnTo>
                  <a:pt x="2113563" y="1916107"/>
                </a:lnTo>
                <a:cubicBezTo>
                  <a:pt x="1136012" y="1816541"/>
                  <a:pt x="356615" y="1037211"/>
                  <a:pt x="257040" y="59745"/>
                </a:cubicBezTo>
                <a:close/>
                <a:moveTo>
                  <a:pt x="126949" y="0"/>
                </a:moveTo>
                <a:lnTo>
                  <a:pt x="150160" y="0"/>
                </a:lnTo>
                <a:lnTo>
                  <a:pt x="153729" y="70454"/>
                </a:lnTo>
                <a:cubicBezTo>
                  <a:pt x="258274" y="1096671"/>
                  <a:pt x="1076570" y="1914983"/>
                  <a:pt x="2102955" y="2019530"/>
                </a:cubicBezTo>
                <a:lnTo>
                  <a:pt x="2325894" y="2030824"/>
                </a:lnTo>
                <a:lnTo>
                  <a:pt x="2325894" y="2053925"/>
                </a:lnTo>
                <a:lnTo>
                  <a:pt x="2100598" y="2042512"/>
                </a:lnTo>
                <a:cubicBezTo>
                  <a:pt x="1063358" y="1936856"/>
                  <a:pt x="236298" y="1109866"/>
                  <a:pt x="130633" y="72714"/>
                </a:cubicBezTo>
                <a:close/>
                <a:moveTo>
                  <a:pt x="0" y="0"/>
                </a:moveTo>
                <a:lnTo>
                  <a:pt x="23103" y="0"/>
                </a:lnTo>
                <a:lnTo>
                  <a:pt x="27324" y="83311"/>
                </a:lnTo>
                <a:cubicBezTo>
                  <a:pt x="137958" y="1169290"/>
                  <a:pt x="1003916" y="2035178"/>
                  <a:pt x="2089991" y="2145803"/>
                </a:cubicBezTo>
                <a:lnTo>
                  <a:pt x="2325894" y="2157753"/>
                </a:lnTo>
                <a:lnTo>
                  <a:pt x="2325894" y="2180854"/>
                </a:lnTo>
                <a:lnTo>
                  <a:pt x="2087636" y="2168784"/>
                </a:lnTo>
                <a:cubicBezTo>
                  <a:pt x="990717" y="2057051"/>
                  <a:pt x="116084" y="1182492"/>
                  <a:pt x="4341" y="85667"/>
                </a:cubicBezTo>
                <a:close/>
              </a:path>
            </a:pathLst>
          </a:custGeom>
          <a:solidFill>
            <a:srgbClr val="E6F0FE"/>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755904" y="2825496"/>
            <a:ext cx="10680192" cy="2834640"/>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t>Presentation title</a:t>
            </a:r>
            <a:endParaRPr lang="en-US" dirty="0"/>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4571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4389120" y="2395728"/>
            <a:ext cx="7013448" cy="1627632"/>
          </a:xfrm>
        </p:spPr>
        <p:txBody>
          <a:bodyPr lIns="0" tIns="0" rIns="0" bIns="0">
            <a:noAutofit/>
          </a:bodyPr>
          <a:lstStyle>
            <a:lvl1pPr algn="l">
              <a:lnSpc>
                <a:spcPct val="100000"/>
              </a:lnSpc>
              <a:defRPr sz="3300"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7" name="Text Placeholder 54">
            <a:extLst>
              <a:ext uri="{FF2B5EF4-FFF2-40B4-BE49-F238E27FC236}">
                <a16:creationId xmlns:a16="http://schemas.microsoft.com/office/drawing/2014/main" id="{A493C80D-2813-9E70-8901-D4B9EA4DD7EA}"/>
              </a:ext>
            </a:extLst>
          </p:cNvPr>
          <p:cNvSpPr>
            <a:spLocks noGrp="1"/>
          </p:cNvSpPr>
          <p:nvPr>
            <p:ph type="body" sz="quarter" idx="15" hasCustomPrompt="1"/>
          </p:nvPr>
        </p:nvSpPr>
        <p:spPr>
          <a:xfrm>
            <a:off x="3611880" y="1984248"/>
            <a:ext cx="768096" cy="1627632"/>
          </a:xfrm>
        </p:spPr>
        <p:txBody>
          <a:bodyPr lIns="91440" tIns="45720" rIns="91440" bIns="54864">
            <a:noAutofit/>
          </a:bodyPr>
          <a:lstStyle>
            <a:lvl1pPr marL="0" indent="0">
              <a:buNone/>
              <a:defRPr sz="10000" b="1"/>
            </a:lvl1pPr>
          </a:lstStyle>
          <a:p>
            <a:pPr lvl="0"/>
            <a:r>
              <a:rPr lang="en-US" dirty="0"/>
              <a:t>“</a:t>
            </a:r>
          </a:p>
        </p:txBody>
      </p:sp>
      <p:sp>
        <p:nvSpPr>
          <p:cNvPr id="55" name="Text Placeholder 54">
            <a:extLst>
              <a:ext uri="{FF2B5EF4-FFF2-40B4-BE49-F238E27FC236}">
                <a16:creationId xmlns:a16="http://schemas.microsoft.com/office/drawing/2014/main" id="{A2733C45-7C53-2BC5-3F62-D069650A79C9}"/>
              </a:ext>
            </a:extLst>
          </p:cNvPr>
          <p:cNvSpPr>
            <a:spLocks noGrp="1"/>
          </p:cNvSpPr>
          <p:nvPr>
            <p:ph type="body" sz="quarter" idx="13"/>
          </p:nvPr>
        </p:nvSpPr>
        <p:spPr>
          <a:xfrm>
            <a:off x="4389120" y="4308475"/>
            <a:ext cx="3932238" cy="588963"/>
          </a:xfrm>
        </p:spPr>
        <p:txBody>
          <a:bodyPr lIns="0" tIns="0" rIns="0" bIns="0">
            <a:noAutofit/>
          </a:bodyPr>
          <a:lstStyle>
            <a:lvl1pPr marL="0" indent="0">
              <a:buNone/>
              <a:defRPr sz="2400"/>
            </a:lvl1pPr>
          </a:lstStyle>
          <a:p>
            <a:pPr lvl="0"/>
            <a:r>
              <a:rPr lang="en-US"/>
              <a:t>Click to edit Master text styles</a:t>
            </a:r>
          </a:p>
        </p:txBody>
      </p:sp>
      <p:sp>
        <p:nvSpPr>
          <p:cNvPr id="56" name="Text Placeholder 54">
            <a:extLst>
              <a:ext uri="{FF2B5EF4-FFF2-40B4-BE49-F238E27FC236}">
                <a16:creationId xmlns:a16="http://schemas.microsoft.com/office/drawing/2014/main" id="{B1D62231-87CB-21EC-CF8C-46276AD1F951}"/>
              </a:ext>
            </a:extLst>
          </p:cNvPr>
          <p:cNvSpPr>
            <a:spLocks noGrp="1"/>
          </p:cNvSpPr>
          <p:nvPr>
            <p:ph type="body" sz="quarter" idx="14" hasCustomPrompt="1"/>
          </p:nvPr>
        </p:nvSpPr>
        <p:spPr>
          <a:xfrm>
            <a:off x="9500616" y="3209544"/>
            <a:ext cx="768096" cy="1627632"/>
          </a:xfrm>
        </p:spPr>
        <p:txBody>
          <a:bodyPr lIns="91440" tIns="45720" rIns="91440" bIns="54864">
            <a:noAutofit/>
          </a:bodyPr>
          <a:lstStyle>
            <a:lvl1pPr marL="0" indent="0">
              <a:buNone/>
              <a:defRPr sz="10000" b="1"/>
            </a:lvl1pPr>
          </a:lstStyle>
          <a:p>
            <a:pPr lvl="0"/>
            <a:r>
              <a:rPr lang="en-US" dirty="0"/>
              <a:t>”</a:t>
            </a:r>
          </a:p>
        </p:txBody>
      </p:sp>
      <p:sp>
        <p:nvSpPr>
          <p:cNvPr id="32" name="Image 1" descr="preencoded.png">
            <a:extLst>
              <a:ext uri="{FF2B5EF4-FFF2-40B4-BE49-F238E27FC236}">
                <a16:creationId xmlns:a16="http://schemas.microsoft.com/office/drawing/2014/main" id="{2A3EC91E-4089-D366-06D3-3E66F93DFAF3}"/>
              </a:ext>
            </a:extLst>
          </p:cNvPr>
          <p:cNvSpPr/>
          <p:nvPr/>
        </p:nvSpPr>
        <p:spPr>
          <a:xfrm>
            <a:off x="-7117" y="0"/>
            <a:ext cx="2550985" cy="6858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endParaRPr lang="en-US" dirty="0"/>
          </a:p>
        </p:txBody>
      </p:sp>
      <p:sp>
        <p:nvSpPr>
          <p:cNvPr id="53" name="Freeform: Shape 52">
            <a:extLst>
              <a:ext uri="{FF2B5EF4-FFF2-40B4-BE49-F238E27FC236}">
                <a16:creationId xmlns:a16="http://schemas.microsoft.com/office/drawing/2014/main" id="{70F595E1-C910-3710-90E9-AF5FFCE05861}"/>
              </a:ext>
            </a:extLst>
          </p:cNvPr>
          <p:cNvSpPr/>
          <p:nvPr userDrawn="1"/>
        </p:nvSpPr>
        <p:spPr>
          <a:xfrm>
            <a:off x="-9415" y="0"/>
            <a:ext cx="2548591" cy="2555628"/>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endParaRPr lang="en-US" dirty="0"/>
          </a:p>
        </p:txBody>
      </p:sp>
      <p:sp>
        <p:nvSpPr>
          <p:cNvPr id="33" name="Image 4" descr="preencoded.png">
            <a:extLst>
              <a:ext uri="{FF2B5EF4-FFF2-40B4-BE49-F238E27FC236}">
                <a16:creationId xmlns:a16="http://schemas.microsoft.com/office/drawing/2014/main" id="{EC46DC71-C12A-96C8-3FE2-AA95AB58B349}"/>
              </a:ext>
            </a:extLst>
          </p:cNvPr>
          <p:cNvSpPr/>
          <p:nvPr/>
        </p:nvSpPr>
        <p:spPr>
          <a:xfrm>
            <a:off x="2543868" y="0"/>
            <a:ext cx="2560340" cy="256034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solidFill>
          <a:ln w="7052" cap="flat">
            <a:noFill/>
            <a:prstDash val="solid"/>
            <a:miter/>
          </a:ln>
        </p:spPr>
        <p:txBody>
          <a:bodyPr rtlCol="0" anchor="ctr">
            <a:noAutofit/>
          </a:bodyPr>
          <a:lstStyle/>
          <a:p>
            <a:endParaRPr lang="en-US" dirty="0"/>
          </a:p>
        </p:txBody>
      </p:sp>
      <p:sp>
        <p:nvSpPr>
          <p:cNvPr id="29" name="Freeform 70">
            <a:extLst>
              <a:ext uri="{FF2B5EF4-FFF2-40B4-BE49-F238E27FC236}">
                <a16:creationId xmlns:a16="http://schemas.microsoft.com/office/drawing/2014/main" id="{AA39EF58-54F1-4AC9-1D83-2E7DEEAAEA6A}"/>
              </a:ext>
            </a:extLst>
          </p:cNvPr>
          <p:cNvSpPr>
            <a:spLocks/>
          </p:cNvSpPr>
          <p:nvPr userDrawn="1"/>
        </p:nvSpPr>
        <p:spPr bwMode="auto">
          <a:xfrm flipH="1">
            <a:off x="2535251"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31" name="Freeform 70">
            <a:extLst>
              <a:ext uri="{FF2B5EF4-FFF2-40B4-BE49-F238E27FC236}">
                <a16:creationId xmlns:a16="http://schemas.microsoft.com/office/drawing/2014/main" id="{0C320934-59CC-4123-C7C1-FEEE89F3045F}"/>
              </a:ext>
            </a:extLst>
          </p:cNvPr>
          <p:cNvSpPr>
            <a:spLocks/>
          </p:cNvSpPr>
          <p:nvPr userDrawn="1"/>
        </p:nvSpPr>
        <p:spPr bwMode="auto">
          <a:xfrm flipH="1">
            <a:off x="-10617"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52850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C43996-DAC9-130F-CB05-4A8A90381D37}"/>
              </a:ext>
            </a:extLst>
          </p:cNvPr>
          <p:cNvSpPr/>
          <p:nvPr userDrawn="1"/>
        </p:nvSpPr>
        <p:spPr>
          <a:xfrm>
            <a:off x="-24064" y="3390900"/>
            <a:ext cx="12216063" cy="3467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dirty="0"/>
          </a:p>
        </p:txBody>
      </p:sp>
      <p:sp>
        <p:nvSpPr>
          <p:cNvPr id="2" name="Title 1">
            <a:extLst>
              <a:ext uri="{FF2B5EF4-FFF2-40B4-BE49-F238E27FC236}">
                <a16:creationId xmlns:a16="http://schemas.microsoft.com/office/drawing/2014/main" id="{EA04E8AF-9DFE-7077-DB36-941F6490BAD8}"/>
              </a:ext>
            </a:extLst>
          </p:cNvPr>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43B58B80-D2DB-A0A1-0362-1157E9087574}"/>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B62C22E6-000A-05BA-5872-EF37F029AB00}"/>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17" name="Picture Placeholder 16">
            <a:extLst>
              <a:ext uri="{FF2B5EF4-FFF2-40B4-BE49-F238E27FC236}">
                <a16:creationId xmlns:a16="http://schemas.microsoft.com/office/drawing/2014/main" id="{6AAAFB85-16C0-836A-1D0D-E65277CC341D}"/>
              </a:ext>
            </a:extLst>
          </p:cNvPr>
          <p:cNvSpPr>
            <a:spLocks noGrp="1"/>
          </p:cNvSpPr>
          <p:nvPr>
            <p:ph type="pic" sz="quarter" idx="13"/>
          </p:nvPr>
        </p:nvSpPr>
        <p:spPr>
          <a:xfrm>
            <a:off x="758905" y="2392023"/>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9" name="Text Placeholder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758905" y="4989515"/>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916885" y="5599755"/>
            <a:ext cx="2283472" cy="365125"/>
          </a:xfrm>
        </p:spPr>
        <p:txBody>
          <a:bodyPr anchor="ctr">
            <a:noAutofit/>
          </a:bodyPr>
          <a:lstStyle>
            <a:lvl1pPr marL="0" indent="0" algn="ctr">
              <a:buNone/>
              <a:defRPr sz="1400"/>
            </a:lvl1pPr>
          </a:lstStyle>
          <a:p>
            <a:pPr lvl="0"/>
            <a:r>
              <a:rPr lang="en-US" dirty="0"/>
              <a:t>Title</a:t>
            </a:r>
          </a:p>
        </p:txBody>
      </p:sp>
      <p:sp>
        <p:nvSpPr>
          <p:cNvPr id="23" name="Picture Placeholder 16">
            <a:extLst>
              <a:ext uri="{FF2B5EF4-FFF2-40B4-BE49-F238E27FC236}">
                <a16:creationId xmlns:a16="http://schemas.microsoft.com/office/drawing/2014/main" id="{FBADCD1B-D9E0-EA12-0DD5-22E5C60E5D6B}"/>
              </a:ext>
            </a:extLst>
          </p:cNvPr>
          <p:cNvSpPr>
            <a:spLocks noGrp="1"/>
          </p:cNvSpPr>
          <p:nvPr>
            <p:ph type="pic" sz="quarter" idx="17"/>
          </p:nvPr>
        </p:nvSpPr>
        <p:spPr>
          <a:xfrm>
            <a:off x="3517361" y="2392619"/>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2" name="Text Placeholder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3516747" y="4990111"/>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3674073" y="5600351"/>
            <a:ext cx="2283472" cy="365125"/>
          </a:xfrm>
        </p:spPr>
        <p:txBody>
          <a:bodyPr anchor="ctr">
            <a:noAutofit/>
          </a:bodyPr>
          <a:lstStyle>
            <a:lvl1pPr marL="0" indent="0" algn="ctr">
              <a:buNone/>
              <a:defRPr sz="1400"/>
            </a:lvl1pPr>
          </a:lstStyle>
          <a:p>
            <a:pPr lvl="0"/>
            <a:r>
              <a:rPr lang="en-US" dirty="0"/>
              <a:t>Title</a:t>
            </a:r>
          </a:p>
        </p:txBody>
      </p:sp>
      <p:sp>
        <p:nvSpPr>
          <p:cNvPr id="26" name="Picture Placeholder 16">
            <a:extLst>
              <a:ext uri="{FF2B5EF4-FFF2-40B4-BE49-F238E27FC236}">
                <a16:creationId xmlns:a16="http://schemas.microsoft.com/office/drawing/2014/main" id="{FCEED0A5-9A71-D54A-91FC-264BD71DDED3}"/>
              </a:ext>
            </a:extLst>
          </p:cNvPr>
          <p:cNvSpPr>
            <a:spLocks noGrp="1"/>
          </p:cNvSpPr>
          <p:nvPr>
            <p:ph type="pic" sz="quarter" idx="20"/>
          </p:nvPr>
        </p:nvSpPr>
        <p:spPr>
          <a:xfrm>
            <a:off x="6275817" y="2393215"/>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5" name="Text Placeholder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6274589" y="4990707"/>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6432529" y="5600947"/>
            <a:ext cx="2283472" cy="365125"/>
          </a:xfrm>
        </p:spPr>
        <p:txBody>
          <a:bodyPr anchor="ctr">
            <a:noAutofit/>
          </a:bodyPr>
          <a:lstStyle>
            <a:lvl1pPr marL="0" indent="0" algn="ctr">
              <a:buNone/>
              <a:defRPr sz="1400"/>
            </a:lvl1pPr>
          </a:lstStyle>
          <a:p>
            <a:pPr lvl="0"/>
            <a:r>
              <a:rPr lang="en-US" dirty="0"/>
              <a:t>Title</a:t>
            </a:r>
          </a:p>
        </p:txBody>
      </p:sp>
      <p:sp>
        <p:nvSpPr>
          <p:cNvPr id="29" name="Picture Placeholder 16">
            <a:extLst>
              <a:ext uri="{FF2B5EF4-FFF2-40B4-BE49-F238E27FC236}">
                <a16:creationId xmlns:a16="http://schemas.microsoft.com/office/drawing/2014/main" id="{4F0F5D16-7316-B120-F378-E3D492FEEB9C}"/>
              </a:ext>
            </a:extLst>
          </p:cNvPr>
          <p:cNvSpPr>
            <a:spLocks noGrp="1"/>
          </p:cNvSpPr>
          <p:nvPr>
            <p:ph type="pic" sz="quarter" idx="23"/>
          </p:nvPr>
        </p:nvSpPr>
        <p:spPr>
          <a:xfrm>
            <a:off x="9034272" y="2393215"/>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8" name="Text Placeholder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9032431" y="4990707"/>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9190984" y="5600947"/>
            <a:ext cx="2283472" cy="365125"/>
          </a:xfrm>
        </p:spPr>
        <p:txBody>
          <a:bodyPr anchor="ctr">
            <a:noAutofit/>
          </a:bodyPr>
          <a:lstStyle>
            <a:lvl1pPr marL="0" indent="0" algn="ctr">
              <a:buNone/>
              <a:defRPr sz="1400"/>
            </a:lvl1pPr>
          </a:lstStyle>
          <a:p>
            <a:pPr lvl="0"/>
            <a:r>
              <a:rPr lang="en-US" dirty="0"/>
              <a:t>Title</a:t>
            </a:r>
          </a:p>
        </p:txBody>
      </p:sp>
    </p:spTree>
    <p:extLst>
      <p:ext uri="{BB962C8B-B14F-4D97-AF65-F5344CB8AC3E}">
        <p14:creationId xmlns:p14="http://schemas.microsoft.com/office/powerpoint/2010/main" val="2586653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4E8AF-9DFE-7077-DB36-941F6490BAD8}"/>
              </a:ext>
            </a:extLst>
          </p:cNvPr>
          <p:cNvSpPr>
            <a:spLocks noGrp="1"/>
          </p:cNvSpPr>
          <p:nvPr>
            <p:ph type="title"/>
          </p:nvPr>
        </p:nvSpPr>
        <p:spPr>
          <a:xfrm>
            <a:off x="758952" y="539496"/>
            <a:ext cx="10671048" cy="768096"/>
          </a:xfrm>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43B58B80-D2DB-A0A1-0362-1157E9087574}"/>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B62C22E6-000A-05BA-5872-EF37F029AB00}"/>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17" name="Picture Placeholder 16">
            <a:extLst>
              <a:ext uri="{FF2B5EF4-FFF2-40B4-BE49-F238E27FC236}">
                <a16:creationId xmlns:a16="http://schemas.microsoft.com/office/drawing/2014/main" id="{6AAAFB85-16C0-836A-1D0D-E65277CC341D}"/>
              </a:ext>
            </a:extLst>
          </p:cNvPr>
          <p:cNvSpPr>
            <a:spLocks noGrp="1"/>
          </p:cNvSpPr>
          <p:nvPr>
            <p:ph type="pic" sz="quarter" idx="13"/>
          </p:nvPr>
        </p:nvSpPr>
        <p:spPr>
          <a:xfrm>
            <a:off x="1271016"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9" name="Text Placeholder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1271016" y="3191256"/>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1271016" y="3616960"/>
            <a:ext cx="2029968" cy="182880"/>
          </a:xfrm>
        </p:spPr>
        <p:txBody>
          <a:bodyPr anchor="ctr">
            <a:noAutofit/>
          </a:bodyPr>
          <a:lstStyle>
            <a:lvl1pPr marL="0" indent="0" algn="ctr">
              <a:buNone/>
              <a:defRPr sz="1200" spc="20" baseline="0"/>
            </a:lvl1pPr>
          </a:lstStyle>
          <a:p>
            <a:pPr lvl="0"/>
            <a:r>
              <a:rPr lang="en-US" dirty="0"/>
              <a:t>Title</a:t>
            </a:r>
          </a:p>
        </p:txBody>
      </p:sp>
      <p:sp>
        <p:nvSpPr>
          <p:cNvPr id="10" name="Picture Placeholder 16">
            <a:extLst>
              <a:ext uri="{FF2B5EF4-FFF2-40B4-BE49-F238E27FC236}">
                <a16:creationId xmlns:a16="http://schemas.microsoft.com/office/drawing/2014/main" id="{BB749B9A-080F-37C0-08E6-909A5DA554D4}"/>
              </a:ext>
            </a:extLst>
          </p:cNvPr>
          <p:cNvSpPr>
            <a:spLocks noGrp="1"/>
          </p:cNvSpPr>
          <p:nvPr>
            <p:ph type="pic" sz="quarter" idx="25"/>
          </p:nvPr>
        </p:nvSpPr>
        <p:spPr>
          <a:xfrm>
            <a:off x="1271016"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4" name="Text Placeholder 18">
            <a:extLst>
              <a:ext uri="{FF2B5EF4-FFF2-40B4-BE49-F238E27FC236}">
                <a16:creationId xmlns:a16="http://schemas.microsoft.com/office/drawing/2014/main" id="{C4C7516E-0853-87BE-108B-697DD8E0DA75}"/>
              </a:ext>
            </a:extLst>
          </p:cNvPr>
          <p:cNvSpPr>
            <a:spLocks noGrp="1"/>
          </p:cNvSpPr>
          <p:nvPr>
            <p:ph type="body" sz="quarter" idx="29" hasCustomPrompt="1"/>
          </p:nvPr>
        </p:nvSpPr>
        <p:spPr>
          <a:xfrm>
            <a:off x="1271016" y="5790184"/>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5" name="Text Placeholder 20">
            <a:extLst>
              <a:ext uri="{FF2B5EF4-FFF2-40B4-BE49-F238E27FC236}">
                <a16:creationId xmlns:a16="http://schemas.microsoft.com/office/drawing/2014/main" id="{FB1A74E1-7CEB-F501-F998-7361A20F7349}"/>
              </a:ext>
            </a:extLst>
          </p:cNvPr>
          <p:cNvSpPr>
            <a:spLocks noGrp="1"/>
          </p:cNvSpPr>
          <p:nvPr>
            <p:ph type="body" sz="quarter" idx="30" hasCustomPrompt="1"/>
          </p:nvPr>
        </p:nvSpPr>
        <p:spPr>
          <a:xfrm>
            <a:off x="1271016" y="6215888"/>
            <a:ext cx="2029968" cy="182880"/>
          </a:xfrm>
        </p:spPr>
        <p:txBody>
          <a:bodyPr anchor="ctr">
            <a:noAutofit/>
          </a:bodyPr>
          <a:lstStyle>
            <a:lvl1pPr marL="0" indent="0" algn="ctr">
              <a:buNone/>
              <a:defRPr sz="1200" spc="20" baseline="0"/>
            </a:lvl1pPr>
          </a:lstStyle>
          <a:p>
            <a:pPr lvl="0"/>
            <a:r>
              <a:rPr lang="en-US" dirty="0"/>
              <a:t>Title</a:t>
            </a:r>
          </a:p>
        </p:txBody>
      </p:sp>
      <p:sp>
        <p:nvSpPr>
          <p:cNvPr id="23" name="Picture Placeholder 16">
            <a:extLst>
              <a:ext uri="{FF2B5EF4-FFF2-40B4-BE49-F238E27FC236}">
                <a16:creationId xmlns:a16="http://schemas.microsoft.com/office/drawing/2014/main" id="{FBADCD1B-D9E0-EA12-0DD5-22E5C60E5D6B}"/>
              </a:ext>
            </a:extLst>
          </p:cNvPr>
          <p:cNvSpPr>
            <a:spLocks noGrp="1"/>
          </p:cNvSpPr>
          <p:nvPr>
            <p:ph type="pic" sz="quarter" idx="17"/>
          </p:nvPr>
        </p:nvSpPr>
        <p:spPr>
          <a:xfrm>
            <a:off x="3828288"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2" name="Text Placeholder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3828288" y="3191256"/>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3828288" y="3616960"/>
            <a:ext cx="2029968" cy="182880"/>
          </a:xfrm>
        </p:spPr>
        <p:txBody>
          <a:bodyPr anchor="ctr">
            <a:noAutofit/>
          </a:bodyPr>
          <a:lstStyle>
            <a:lvl1pPr marL="0" indent="0" algn="ctr">
              <a:buNone/>
              <a:defRPr sz="1200" spc="20" baseline="0"/>
            </a:lvl1pPr>
          </a:lstStyle>
          <a:p>
            <a:pPr lvl="0"/>
            <a:r>
              <a:rPr lang="en-US" dirty="0"/>
              <a:t>Title</a:t>
            </a:r>
          </a:p>
        </p:txBody>
      </p:sp>
      <p:sp>
        <p:nvSpPr>
          <p:cNvPr id="11" name="Picture Placeholder 16">
            <a:extLst>
              <a:ext uri="{FF2B5EF4-FFF2-40B4-BE49-F238E27FC236}">
                <a16:creationId xmlns:a16="http://schemas.microsoft.com/office/drawing/2014/main" id="{B5D5100A-3D51-45DB-3A84-9E7FB85261E3}"/>
              </a:ext>
            </a:extLst>
          </p:cNvPr>
          <p:cNvSpPr>
            <a:spLocks noGrp="1"/>
          </p:cNvSpPr>
          <p:nvPr>
            <p:ph type="pic" sz="quarter" idx="26"/>
          </p:nvPr>
        </p:nvSpPr>
        <p:spPr>
          <a:xfrm>
            <a:off x="3828288"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6" name="Text Placeholder 18">
            <a:extLst>
              <a:ext uri="{FF2B5EF4-FFF2-40B4-BE49-F238E27FC236}">
                <a16:creationId xmlns:a16="http://schemas.microsoft.com/office/drawing/2014/main" id="{B775B771-678A-D917-7FE0-5DA7A23CCE25}"/>
              </a:ext>
            </a:extLst>
          </p:cNvPr>
          <p:cNvSpPr>
            <a:spLocks noGrp="1"/>
          </p:cNvSpPr>
          <p:nvPr>
            <p:ph type="body" sz="quarter" idx="31" hasCustomPrompt="1"/>
          </p:nvPr>
        </p:nvSpPr>
        <p:spPr>
          <a:xfrm>
            <a:off x="3828288" y="5790184"/>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8" name="Text Placeholder 20">
            <a:extLst>
              <a:ext uri="{FF2B5EF4-FFF2-40B4-BE49-F238E27FC236}">
                <a16:creationId xmlns:a16="http://schemas.microsoft.com/office/drawing/2014/main" id="{AA2B9540-B92A-AD9C-C01A-B08A98BF8455}"/>
              </a:ext>
            </a:extLst>
          </p:cNvPr>
          <p:cNvSpPr>
            <a:spLocks noGrp="1"/>
          </p:cNvSpPr>
          <p:nvPr>
            <p:ph type="body" sz="quarter" idx="32" hasCustomPrompt="1"/>
          </p:nvPr>
        </p:nvSpPr>
        <p:spPr>
          <a:xfrm>
            <a:off x="3828288" y="6215888"/>
            <a:ext cx="2029968" cy="182880"/>
          </a:xfrm>
        </p:spPr>
        <p:txBody>
          <a:bodyPr anchor="ctr">
            <a:noAutofit/>
          </a:bodyPr>
          <a:lstStyle>
            <a:lvl1pPr marL="0" indent="0" algn="ctr">
              <a:buNone/>
              <a:defRPr sz="1200" spc="20" baseline="0"/>
            </a:lvl1pPr>
          </a:lstStyle>
          <a:p>
            <a:pPr lvl="0"/>
            <a:r>
              <a:rPr lang="en-US" dirty="0"/>
              <a:t>Title</a:t>
            </a:r>
          </a:p>
        </p:txBody>
      </p:sp>
      <p:sp>
        <p:nvSpPr>
          <p:cNvPr id="26" name="Picture Placeholder 16">
            <a:extLst>
              <a:ext uri="{FF2B5EF4-FFF2-40B4-BE49-F238E27FC236}">
                <a16:creationId xmlns:a16="http://schemas.microsoft.com/office/drawing/2014/main" id="{FCEED0A5-9A71-D54A-91FC-264BD71DDED3}"/>
              </a:ext>
            </a:extLst>
          </p:cNvPr>
          <p:cNvSpPr>
            <a:spLocks noGrp="1"/>
          </p:cNvSpPr>
          <p:nvPr>
            <p:ph type="pic" sz="quarter" idx="20"/>
          </p:nvPr>
        </p:nvSpPr>
        <p:spPr>
          <a:xfrm>
            <a:off x="6385560"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5" name="Text Placeholder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6385560" y="3191256"/>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6385560" y="3616960"/>
            <a:ext cx="2029968" cy="182880"/>
          </a:xfrm>
        </p:spPr>
        <p:txBody>
          <a:bodyPr anchor="ctr">
            <a:noAutofit/>
          </a:bodyPr>
          <a:lstStyle>
            <a:lvl1pPr marL="0" indent="0" algn="ctr">
              <a:buNone/>
              <a:defRPr sz="1200" spc="20" baseline="0"/>
            </a:lvl1pPr>
          </a:lstStyle>
          <a:p>
            <a:pPr lvl="0"/>
            <a:r>
              <a:rPr lang="en-US" dirty="0"/>
              <a:t>Title</a:t>
            </a:r>
          </a:p>
        </p:txBody>
      </p:sp>
      <p:sp>
        <p:nvSpPr>
          <p:cNvPr id="12" name="Picture Placeholder 16">
            <a:extLst>
              <a:ext uri="{FF2B5EF4-FFF2-40B4-BE49-F238E27FC236}">
                <a16:creationId xmlns:a16="http://schemas.microsoft.com/office/drawing/2014/main" id="{3D2AAC25-9404-1F6F-200C-5660F4995858}"/>
              </a:ext>
            </a:extLst>
          </p:cNvPr>
          <p:cNvSpPr>
            <a:spLocks noGrp="1"/>
          </p:cNvSpPr>
          <p:nvPr>
            <p:ph type="pic" sz="quarter" idx="27"/>
          </p:nvPr>
        </p:nvSpPr>
        <p:spPr>
          <a:xfrm>
            <a:off x="6385560"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0" name="Text Placeholder 18">
            <a:extLst>
              <a:ext uri="{FF2B5EF4-FFF2-40B4-BE49-F238E27FC236}">
                <a16:creationId xmlns:a16="http://schemas.microsoft.com/office/drawing/2014/main" id="{AE4677E1-AC1B-AB9C-5E0C-794903DD1CEB}"/>
              </a:ext>
            </a:extLst>
          </p:cNvPr>
          <p:cNvSpPr>
            <a:spLocks noGrp="1"/>
          </p:cNvSpPr>
          <p:nvPr>
            <p:ph type="body" sz="quarter" idx="33" hasCustomPrompt="1"/>
          </p:nvPr>
        </p:nvSpPr>
        <p:spPr>
          <a:xfrm>
            <a:off x="6385560" y="5790184"/>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1" name="Text Placeholder 20">
            <a:extLst>
              <a:ext uri="{FF2B5EF4-FFF2-40B4-BE49-F238E27FC236}">
                <a16:creationId xmlns:a16="http://schemas.microsoft.com/office/drawing/2014/main" id="{826BBF6C-7198-3C15-CDCB-E72B08709C1F}"/>
              </a:ext>
            </a:extLst>
          </p:cNvPr>
          <p:cNvSpPr>
            <a:spLocks noGrp="1"/>
          </p:cNvSpPr>
          <p:nvPr>
            <p:ph type="body" sz="quarter" idx="34" hasCustomPrompt="1"/>
          </p:nvPr>
        </p:nvSpPr>
        <p:spPr>
          <a:xfrm>
            <a:off x="6385560" y="6215888"/>
            <a:ext cx="2029968" cy="182880"/>
          </a:xfrm>
        </p:spPr>
        <p:txBody>
          <a:bodyPr anchor="ctr">
            <a:noAutofit/>
          </a:bodyPr>
          <a:lstStyle>
            <a:lvl1pPr marL="0" indent="0" algn="ctr">
              <a:buNone/>
              <a:defRPr sz="1200" spc="20" baseline="0"/>
            </a:lvl1pPr>
          </a:lstStyle>
          <a:p>
            <a:pPr lvl="0"/>
            <a:r>
              <a:rPr lang="en-US" dirty="0"/>
              <a:t>Title</a:t>
            </a:r>
          </a:p>
        </p:txBody>
      </p:sp>
      <p:sp>
        <p:nvSpPr>
          <p:cNvPr id="29" name="Picture Placeholder 16">
            <a:extLst>
              <a:ext uri="{FF2B5EF4-FFF2-40B4-BE49-F238E27FC236}">
                <a16:creationId xmlns:a16="http://schemas.microsoft.com/office/drawing/2014/main" id="{4F0F5D16-7316-B120-F378-E3D492FEEB9C}"/>
              </a:ext>
            </a:extLst>
          </p:cNvPr>
          <p:cNvSpPr>
            <a:spLocks noGrp="1"/>
          </p:cNvSpPr>
          <p:nvPr>
            <p:ph type="pic" sz="quarter" idx="23"/>
          </p:nvPr>
        </p:nvSpPr>
        <p:spPr>
          <a:xfrm>
            <a:off x="8942832"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8" name="Text Placeholder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8942832" y="3191256"/>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8942832" y="3616960"/>
            <a:ext cx="2029968" cy="182880"/>
          </a:xfrm>
        </p:spPr>
        <p:txBody>
          <a:bodyPr anchor="ctr">
            <a:noAutofit/>
          </a:bodyPr>
          <a:lstStyle>
            <a:lvl1pPr marL="0" indent="0" algn="ctr">
              <a:buNone/>
              <a:defRPr sz="1200" spc="20" baseline="0"/>
            </a:lvl1pPr>
          </a:lstStyle>
          <a:p>
            <a:pPr lvl="0"/>
            <a:r>
              <a:rPr lang="en-US" dirty="0"/>
              <a:t>Title</a:t>
            </a:r>
          </a:p>
        </p:txBody>
      </p:sp>
      <p:sp>
        <p:nvSpPr>
          <p:cNvPr id="13" name="Picture Placeholder 16">
            <a:extLst>
              <a:ext uri="{FF2B5EF4-FFF2-40B4-BE49-F238E27FC236}">
                <a16:creationId xmlns:a16="http://schemas.microsoft.com/office/drawing/2014/main" id="{90CBAA5D-3D9B-0CB5-E527-996433638BE3}"/>
              </a:ext>
            </a:extLst>
          </p:cNvPr>
          <p:cNvSpPr>
            <a:spLocks noGrp="1"/>
          </p:cNvSpPr>
          <p:nvPr>
            <p:ph type="pic" sz="quarter" idx="28"/>
          </p:nvPr>
        </p:nvSpPr>
        <p:spPr>
          <a:xfrm>
            <a:off x="8942832"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32" name="Text Placeholder 18">
            <a:extLst>
              <a:ext uri="{FF2B5EF4-FFF2-40B4-BE49-F238E27FC236}">
                <a16:creationId xmlns:a16="http://schemas.microsoft.com/office/drawing/2014/main" id="{5B47333C-2F5E-FA7D-5DD1-191E0F421B61}"/>
              </a:ext>
            </a:extLst>
          </p:cNvPr>
          <p:cNvSpPr>
            <a:spLocks noGrp="1"/>
          </p:cNvSpPr>
          <p:nvPr>
            <p:ph type="body" sz="quarter" idx="35" hasCustomPrompt="1"/>
          </p:nvPr>
        </p:nvSpPr>
        <p:spPr>
          <a:xfrm>
            <a:off x="8942832" y="5790184"/>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3" name="Text Placeholder 20">
            <a:extLst>
              <a:ext uri="{FF2B5EF4-FFF2-40B4-BE49-F238E27FC236}">
                <a16:creationId xmlns:a16="http://schemas.microsoft.com/office/drawing/2014/main" id="{D0AA2AE2-5A11-76D4-4D9C-B6B24D1419D0}"/>
              </a:ext>
            </a:extLst>
          </p:cNvPr>
          <p:cNvSpPr>
            <a:spLocks noGrp="1"/>
          </p:cNvSpPr>
          <p:nvPr>
            <p:ph type="body" sz="quarter" idx="36" hasCustomPrompt="1"/>
          </p:nvPr>
        </p:nvSpPr>
        <p:spPr>
          <a:xfrm>
            <a:off x="8942832" y="6215888"/>
            <a:ext cx="2029968" cy="182880"/>
          </a:xfrm>
        </p:spPr>
        <p:txBody>
          <a:bodyPr anchor="ctr">
            <a:noAutofit/>
          </a:bodyPr>
          <a:lstStyle>
            <a:lvl1pPr marL="0" indent="0" algn="ctr">
              <a:buNone/>
              <a:defRPr sz="1200" spc="20" baseline="0"/>
            </a:lvl1pPr>
          </a:lstStyle>
          <a:p>
            <a:pPr lvl="0"/>
            <a:r>
              <a:rPr lang="en-US" dirty="0"/>
              <a:t>Title</a:t>
            </a:r>
          </a:p>
        </p:txBody>
      </p:sp>
    </p:spTree>
    <p:extLst>
      <p:ext uri="{BB962C8B-B14F-4D97-AF65-F5344CB8AC3E}">
        <p14:creationId xmlns:p14="http://schemas.microsoft.com/office/powerpoint/2010/main" val="1900709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8952" y="1216152"/>
            <a:ext cx="10671048" cy="76809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758952" y="2103120"/>
            <a:ext cx="1067104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21792" y="457200"/>
            <a:ext cx="3200400" cy="274320"/>
          </a:xfrm>
          <a:prstGeom prst="rect">
            <a:avLst/>
          </a:prstGeom>
        </p:spPr>
        <p:txBody>
          <a:bodyPr vert="horz" lIns="91440" tIns="45720" rIns="91440" bIns="45720" rtlCol="0" anchor="ctr"/>
          <a:lstStyle>
            <a:lvl1pPr algn="l">
              <a:defRPr sz="1200">
                <a:solidFill>
                  <a:schemeClr val="accent6"/>
                </a:solidFill>
                <a:latin typeface="Arial" panose="020B0604020202020204" pitchFamily="34" charset="0"/>
                <a:cs typeface="Arial" panose="020B0604020202020204" pitchFamily="34" charset="0"/>
              </a:defRPr>
            </a:lvl1pPr>
          </a:lstStyle>
          <a:p>
            <a:r>
              <a:rPr lang="en-US"/>
              <a:t>Presentation title</a:t>
            </a:r>
            <a:endParaRPr lang="en-US" dirty="0"/>
          </a:p>
        </p:txBody>
      </p:sp>
      <p:sp>
        <p:nvSpPr>
          <p:cNvPr id="6" name="Slide Number Placeholder 5"/>
          <p:cNvSpPr>
            <a:spLocks noGrp="1"/>
          </p:cNvSpPr>
          <p:nvPr>
            <p:ph type="sldNum" sz="quarter" idx="4"/>
          </p:nvPr>
        </p:nvSpPr>
        <p:spPr>
          <a:xfrm>
            <a:off x="10945368" y="457200"/>
            <a:ext cx="987552" cy="274320"/>
          </a:xfrm>
          <a:prstGeom prst="rect">
            <a:avLst/>
          </a:prstGeom>
        </p:spPr>
        <p:txBody>
          <a:bodyPr vert="horz" lIns="91440" tIns="45720" rIns="91440" bIns="45720" rtlCol="0" anchor="ctr"/>
          <a:lstStyle>
            <a:lvl1pPr algn="ctr">
              <a:defRPr sz="1200">
                <a:solidFill>
                  <a:schemeClr val="accent6"/>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4833434"/>
      </p:ext>
    </p:extLst>
  </p:cSld>
  <p:clrMap bg1="lt1" tx1="dk1" bg2="lt2" tx2="dk2" accent1="accent1" accent2="accent2" accent3="accent3" accent4="accent4" accent5="accent5" accent6="accent6" hlink="hlink" folHlink="folHlink"/>
  <p:sldLayoutIdLst>
    <p:sldLayoutId id="2147483651" r:id="rId1"/>
    <p:sldLayoutId id="2147483663" r:id="rId2"/>
    <p:sldLayoutId id="2147483652" r:id="rId3"/>
    <p:sldLayoutId id="2147483653" r:id="rId4"/>
    <p:sldLayoutId id="2147483664" r:id="rId5"/>
    <p:sldLayoutId id="2147483667" r:id="rId6"/>
    <p:sldLayoutId id="2147483668" r:id="rId7"/>
    <p:sldLayoutId id="2147483669" r:id="rId8"/>
    <p:sldLayoutId id="2147483673" r:id="rId9"/>
    <p:sldLayoutId id="2147483670" r:id="rId10"/>
    <p:sldLayoutId id="2147483671" r:id="rId11"/>
    <p:sldLayoutId id="2147483655" r:id="rId12"/>
    <p:sldLayoutId id="2147483674" r:id="rId13"/>
    <p:sldLayoutId id="2147483675" r:id="rId14"/>
    <p:sldLayoutId id="2147483676" r:id="rId15"/>
    <p:sldLayoutId id="2147483654" r:id="rId16"/>
    <p:sldLayoutId id="2147483656" r:id="rId17"/>
    <p:sldLayoutId id="2147483657" r:id="rId18"/>
    <p:sldLayoutId id="2147483658" r:id="rId19"/>
    <p:sldLayoutId id="2147483659" r:id="rId20"/>
  </p:sldLayoutIdLst>
  <p:hf hdr="0" dt="0"/>
  <p:txStyles>
    <p:titleStyle>
      <a:lvl1pPr algn="ctr" defTabSz="914400" rtl="0" eaLnBrk="1" latinLnBrk="0" hangingPunct="1">
        <a:lnSpc>
          <a:spcPts val="4875"/>
        </a:lnSpc>
        <a:spcBef>
          <a:spcPct val="0"/>
        </a:spcBef>
        <a:buNone/>
        <a:defRPr sz="4400" b="1" kern="1200" cap="all" baseline="0">
          <a:solidFill>
            <a:schemeClr val="accent6"/>
          </a:solidFill>
          <a:latin typeface="+mj-lt"/>
          <a:ea typeface="+mj-ea"/>
          <a:cs typeface="+mj-cs"/>
        </a:defRPr>
      </a:lvl1pPr>
    </p:titleStyle>
    <p:body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60D9-9D47-C0BB-B2B4-4B6F2B36CFCC}"/>
              </a:ext>
            </a:extLst>
          </p:cNvPr>
          <p:cNvSpPr>
            <a:spLocks noGrp="1"/>
          </p:cNvSpPr>
          <p:nvPr>
            <p:ph type="ctrTitle"/>
          </p:nvPr>
        </p:nvSpPr>
        <p:spPr/>
        <p:txBody>
          <a:bodyPr/>
          <a:lstStyle/>
          <a:p>
            <a:r>
              <a:rPr lang="en-US" dirty="0"/>
              <a:t>Political Philosophy</a:t>
            </a:r>
            <a:br>
              <a:rPr lang="en-US" dirty="0"/>
            </a:br>
            <a:endParaRPr lang="en-US" dirty="0"/>
          </a:p>
        </p:txBody>
      </p:sp>
      <p:sp>
        <p:nvSpPr>
          <p:cNvPr id="3" name="Subtitle 2">
            <a:extLst>
              <a:ext uri="{FF2B5EF4-FFF2-40B4-BE49-F238E27FC236}">
                <a16:creationId xmlns:a16="http://schemas.microsoft.com/office/drawing/2014/main" id="{86C1060B-300F-3CE3-E5AA-D8E29791C960}"/>
              </a:ext>
            </a:extLst>
          </p:cNvPr>
          <p:cNvSpPr>
            <a:spLocks noGrp="1"/>
          </p:cNvSpPr>
          <p:nvPr>
            <p:ph type="subTitle" idx="1"/>
          </p:nvPr>
        </p:nvSpPr>
        <p:spPr/>
        <p:txBody>
          <a:bodyPr/>
          <a:lstStyle/>
          <a:p>
            <a:r>
              <a:rPr lang="en-US" dirty="0" err="1"/>
              <a:t>Sunhanat</a:t>
            </a:r>
            <a:r>
              <a:rPr lang="en-US" dirty="0"/>
              <a:t> </a:t>
            </a:r>
            <a:r>
              <a:rPr lang="en-US" dirty="0" err="1"/>
              <a:t>Jakkapattarawong</a:t>
            </a:r>
            <a:r>
              <a:rPr lang="en-US" dirty="0"/>
              <a:t>​</a:t>
            </a:r>
          </a:p>
          <a:p>
            <a:endParaRPr lang="en-US" dirty="0"/>
          </a:p>
        </p:txBody>
      </p:sp>
    </p:spTree>
    <p:extLst>
      <p:ext uri="{BB962C8B-B14F-4D97-AF65-F5344CB8AC3E}">
        <p14:creationId xmlns:p14="http://schemas.microsoft.com/office/powerpoint/2010/main" val="2131568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309B0-6209-D3D0-9D5E-308B9F6E7303}"/>
              </a:ext>
            </a:extLst>
          </p:cNvPr>
          <p:cNvSpPr>
            <a:spLocks noGrp="1"/>
          </p:cNvSpPr>
          <p:nvPr>
            <p:ph type="title"/>
          </p:nvPr>
        </p:nvSpPr>
        <p:spPr>
          <a:xfrm>
            <a:off x="3767328" y="266129"/>
            <a:ext cx="4928616" cy="768096"/>
          </a:xfrm>
        </p:spPr>
        <p:txBody>
          <a:bodyPr/>
          <a:lstStyle/>
          <a:p>
            <a:r>
              <a:rPr lang="en-US" sz="2800" dirty="0" err="1"/>
              <a:t>Niccolo</a:t>
            </a:r>
            <a:r>
              <a:rPr lang="en-US" sz="2800" dirty="0"/>
              <a:t> Machiavelli (1469-1527)</a:t>
            </a:r>
            <a:br>
              <a:rPr lang="en-US" sz="2800" dirty="0"/>
            </a:br>
            <a:br>
              <a:rPr lang="en-US" dirty="0"/>
            </a:br>
            <a:endParaRPr lang="en-US" dirty="0"/>
          </a:p>
        </p:txBody>
      </p:sp>
      <p:sp>
        <p:nvSpPr>
          <p:cNvPr id="25" name="Slide Number Placeholder 24">
            <a:extLst>
              <a:ext uri="{FF2B5EF4-FFF2-40B4-BE49-F238E27FC236}">
                <a16:creationId xmlns:a16="http://schemas.microsoft.com/office/drawing/2014/main" id="{5058AE03-D409-0714-CCED-4548A9C92023}"/>
              </a:ext>
            </a:extLst>
          </p:cNvPr>
          <p:cNvSpPr>
            <a:spLocks noGrp="1"/>
          </p:cNvSpPr>
          <p:nvPr>
            <p:ph type="sldNum" sz="quarter" idx="12"/>
          </p:nvPr>
        </p:nvSpPr>
        <p:spPr/>
        <p:txBody>
          <a:bodyPr/>
          <a:lstStyle/>
          <a:p>
            <a:fld id="{48F63A3B-78C7-47BE-AE5E-E10140E04643}" type="slidenum">
              <a:rPr lang="en-US" smtClean="0"/>
              <a:t>10</a:t>
            </a:fld>
            <a:endParaRPr lang="en-US" dirty="0"/>
          </a:p>
        </p:txBody>
      </p:sp>
      <p:sp>
        <p:nvSpPr>
          <p:cNvPr id="13" name="Text Placeholder 12">
            <a:extLst>
              <a:ext uri="{FF2B5EF4-FFF2-40B4-BE49-F238E27FC236}">
                <a16:creationId xmlns:a16="http://schemas.microsoft.com/office/drawing/2014/main" id="{F618F075-837C-1005-19D6-8DC90759CD53}"/>
              </a:ext>
            </a:extLst>
          </p:cNvPr>
          <p:cNvSpPr>
            <a:spLocks noGrp="1"/>
          </p:cNvSpPr>
          <p:nvPr>
            <p:ph type="body" sz="quarter" idx="3"/>
          </p:nvPr>
        </p:nvSpPr>
        <p:spPr>
          <a:xfrm>
            <a:off x="3767328" y="2238946"/>
            <a:ext cx="8165592" cy="4371975"/>
          </a:xfrm>
        </p:spPr>
        <p:txBody>
          <a:bodyPr/>
          <a:lstStyle/>
          <a:p>
            <a:r>
              <a:rPr lang="en-US" dirty="0"/>
              <a:t>Key Work: </a:t>
            </a:r>
            <a:r>
              <a:rPr lang="en-US" b="0" dirty="0"/>
              <a:t>The Prince</a:t>
            </a:r>
            <a:r>
              <a:rPr lang="th-TH" b="0" dirty="0"/>
              <a:t> </a:t>
            </a:r>
            <a:r>
              <a:rPr lang="en-US" b="0" dirty="0"/>
              <a:t>Ideology: in contrast to Plato, Aristotle, Aquinas and others, Machiavelli does not offer an ideology, rather he gives practical advice on how to obtain and preserve power. His seminal work is directed to new Princes, not hereditary ones, who will have to establish means to protect their position. It would be wrong, however, to assume that Machiavelli would sanction all manner of evil doing to achieve his ends. Cruel actions are instrumental to the preservation of power and must not be employed beyond what is necessary to achieve this objective.</a:t>
            </a:r>
            <a:r>
              <a:rPr lang="th-TH" b="0" dirty="0"/>
              <a:t> </a:t>
            </a:r>
          </a:p>
          <a:p>
            <a:r>
              <a:rPr lang="en-US" b="0" dirty="0"/>
              <a:t>Quotes: "He who establishes a tyranny and does not kill Brutus, and he who establishes a democratic regime and does not kill the sons of Brutus, will not last long."“…it is much safer for a prince to be feared than loved</a:t>
            </a:r>
            <a:r>
              <a:rPr lang="en-US" dirty="0"/>
              <a:t>”</a:t>
            </a:r>
          </a:p>
        </p:txBody>
      </p:sp>
      <p:pic>
        <p:nvPicPr>
          <p:cNvPr id="9" name="Picture 8">
            <a:extLst>
              <a:ext uri="{FF2B5EF4-FFF2-40B4-BE49-F238E27FC236}">
                <a16:creationId xmlns:a16="http://schemas.microsoft.com/office/drawing/2014/main" id="{E5E52D86-7A0A-7940-3B98-225102BE46B6}"/>
              </a:ext>
            </a:extLst>
          </p:cNvPr>
          <p:cNvPicPr>
            <a:picLocks noChangeAspect="1"/>
          </p:cNvPicPr>
          <p:nvPr/>
        </p:nvPicPr>
        <p:blipFill>
          <a:blip r:embed="rId2"/>
          <a:stretch>
            <a:fillRect/>
          </a:stretch>
        </p:blipFill>
        <p:spPr>
          <a:xfrm>
            <a:off x="9118135" y="0"/>
            <a:ext cx="1675287" cy="2152650"/>
          </a:xfrm>
          <a:prstGeom prst="rect">
            <a:avLst/>
          </a:prstGeom>
        </p:spPr>
      </p:pic>
    </p:spTree>
    <p:extLst>
      <p:ext uri="{BB962C8B-B14F-4D97-AF65-F5344CB8AC3E}">
        <p14:creationId xmlns:p14="http://schemas.microsoft.com/office/powerpoint/2010/main" val="3170280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309B0-6209-D3D0-9D5E-308B9F6E7303}"/>
              </a:ext>
            </a:extLst>
          </p:cNvPr>
          <p:cNvSpPr>
            <a:spLocks noGrp="1"/>
          </p:cNvSpPr>
          <p:nvPr>
            <p:ph type="title"/>
          </p:nvPr>
        </p:nvSpPr>
        <p:spPr>
          <a:xfrm>
            <a:off x="3767328" y="266129"/>
            <a:ext cx="4928616" cy="768096"/>
          </a:xfrm>
        </p:spPr>
        <p:txBody>
          <a:bodyPr/>
          <a:lstStyle/>
          <a:p>
            <a:r>
              <a:rPr lang="en-US" sz="2800" dirty="0"/>
              <a:t>Social Contract theory</a:t>
            </a:r>
            <a:br>
              <a:rPr lang="en-US" sz="2800" dirty="0"/>
            </a:br>
            <a:br>
              <a:rPr lang="en-US" sz="2800" dirty="0"/>
            </a:br>
            <a:br>
              <a:rPr lang="en-US" dirty="0"/>
            </a:br>
            <a:endParaRPr lang="en-US" dirty="0"/>
          </a:p>
        </p:txBody>
      </p:sp>
      <p:sp>
        <p:nvSpPr>
          <p:cNvPr id="25" name="Slide Number Placeholder 24">
            <a:extLst>
              <a:ext uri="{FF2B5EF4-FFF2-40B4-BE49-F238E27FC236}">
                <a16:creationId xmlns:a16="http://schemas.microsoft.com/office/drawing/2014/main" id="{5058AE03-D409-0714-CCED-4548A9C92023}"/>
              </a:ext>
            </a:extLst>
          </p:cNvPr>
          <p:cNvSpPr>
            <a:spLocks noGrp="1"/>
          </p:cNvSpPr>
          <p:nvPr>
            <p:ph type="sldNum" sz="quarter" idx="12"/>
          </p:nvPr>
        </p:nvSpPr>
        <p:spPr/>
        <p:txBody>
          <a:bodyPr/>
          <a:lstStyle/>
          <a:p>
            <a:fld id="{48F63A3B-78C7-47BE-AE5E-E10140E04643}" type="slidenum">
              <a:rPr lang="en-US" smtClean="0"/>
              <a:t>11</a:t>
            </a:fld>
            <a:endParaRPr lang="en-US" dirty="0"/>
          </a:p>
        </p:txBody>
      </p:sp>
      <p:sp>
        <p:nvSpPr>
          <p:cNvPr id="13" name="Text Placeholder 12">
            <a:extLst>
              <a:ext uri="{FF2B5EF4-FFF2-40B4-BE49-F238E27FC236}">
                <a16:creationId xmlns:a16="http://schemas.microsoft.com/office/drawing/2014/main" id="{F618F075-837C-1005-19D6-8DC90759CD53}"/>
              </a:ext>
            </a:extLst>
          </p:cNvPr>
          <p:cNvSpPr>
            <a:spLocks noGrp="1"/>
          </p:cNvSpPr>
          <p:nvPr>
            <p:ph type="body" sz="quarter" idx="3"/>
          </p:nvPr>
        </p:nvSpPr>
        <p:spPr>
          <a:xfrm>
            <a:off x="3767328" y="2580679"/>
            <a:ext cx="8165592" cy="4371975"/>
          </a:xfrm>
        </p:spPr>
        <p:txBody>
          <a:bodyPr/>
          <a:lstStyle/>
          <a:p>
            <a:r>
              <a:rPr lang="en-US" b="0" dirty="0"/>
              <a:t>Under SCT, people give up some/all rights to a government and/or other authority in order to preserve social order &amp; allow enrichment. Advocates of SCT include Plato, Mariana, Hobbes, Locke, Rousseau and Rawls. Agreement to the terms of the contract may be explicit (formal, individual approval), tacit (inferred from actions or statements) or hypothetical (based on our imagined reaction to the state of nature)Plato: members implicitly agree to the terms of the social contract by their choice to stay within the society (tacit agreement) – Socrates goes to his death on this principle. NB SCT can be viewed as a means of justifying obedience to the law and the authority behind it.</a:t>
            </a:r>
          </a:p>
        </p:txBody>
      </p:sp>
      <p:pic>
        <p:nvPicPr>
          <p:cNvPr id="3" name="Picture 2">
            <a:extLst>
              <a:ext uri="{FF2B5EF4-FFF2-40B4-BE49-F238E27FC236}">
                <a16:creationId xmlns:a16="http://schemas.microsoft.com/office/drawing/2014/main" id="{83F6B9D7-1422-DA80-C183-5846EA6E74A0}"/>
              </a:ext>
            </a:extLst>
          </p:cNvPr>
          <p:cNvPicPr>
            <a:picLocks noChangeAspect="1"/>
          </p:cNvPicPr>
          <p:nvPr/>
        </p:nvPicPr>
        <p:blipFill>
          <a:blip r:embed="rId2"/>
          <a:stretch>
            <a:fillRect/>
          </a:stretch>
        </p:blipFill>
        <p:spPr>
          <a:xfrm>
            <a:off x="8120062" y="110300"/>
            <a:ext cx="2825306" cy="2116252"/>
          </a:xfrm>
          <a:prstGeom prst="rect">
            <a:avLst/>
          </a:prstGeom>
        </p:spPr>
      </p:pic>
    </p:spTree>
    <p:extLst>
      <p:ext uri="{BB962C8B-B14F-4D97-AF65-F5344CB8AC3E}">
        <p14:creationId xmlns:p14="http://schemas.microsoft.com/office/powerpoint/2010/main" val="3641128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309B0-6209-D3D0-9D5E-308B9F6E7303}"/>
              </a:ext>
            </a:extLst>
          </p:cNvPr>
          <p:cNvSpPr>
            <a:spLocks noGrp="1"/>
          </p:cNvSpPr>
          <p:nvPr>
            <p:ph type="title"/>
          </p:nvPr>
        </p:nvSpPr>
        <p:spPr>
          <a:xfrm>
            <a:off x="3767328" y="266129"/>
            <a:ext cx="4928616" cy="768096"/>
          </a:xfrm>
        </p:spPr>
        <p:txBody>
          <a:bodyPr/>
          <a:lstStyle/>
          <a:p>
            <a:r>
              <a:rPr lang="en-US" sz="2800" dirty="0"/>
              <a:t>Bentham against Social Contract Theory</a:t>
            </a:r>
            <a:br>
              <a:rPr lang="en-US" sz="2800" dirty="0"/>
            </a:br>
            <a:br>
              <a:rPr lang="en-US" sz="2800" dirty="0"/>
            </a:br>
            <a:br>
              <a:rPr lang="en-US" sz="2800" dirty="0"/>
            </a:br>
            <a:br>
              <a:rPr lang="en-US" dirty="0"/>
            </a:br>
            <a:endParaRPr lang="en-US" dirty="0"/>
          </a:p>
        </p:txBody>
      </p:sp>
      <p:sp>
        <p:nvSpPr>
          <p:cNvPr id="25" name="Slide Number Placeholder 24">
            <a:extLst>
              <a:ext uri="{FF2B5EF4-FFF2-40B4-BE49-F238E27FC236}">
                <a16:creationId xmlns:a16="http://schemas.microsoft.com/office/drawing/2014/main" id="{5058AE03-D409-0714-CCED-4548A9C92023}"/>
              </a:ext>
            </a:extLst>
          </p:cNvPr>
          <p:cNvSpPr>
            <a:spLocks noGrp="1"/>
          </p:cNvSpPr>
          <p:nvPr>
            <p:ph type="sldNum" sz="quarter" idx="12"/>
          </p:nvPr>
        </p:nvSpPr>
        <p:spPr/>
        <p:txBody>
          <a:bodyPr/>
          <a:lstStyle/>
          <a:p>
            <a:fld id="{48F63A3B-78C7-47BE-AE5E-E10140E04643}" type="slidenum">
              <a:rPr lang="en-US" smtClean="0"/>
              <a:t>12</a:t>
            </a:fld>
            <a:endParaRPr lang="en-US" dirty="0"/>
          </a:p>
        </p:txBody>
      </p:sp>
      <p:sp>
        <p:nvSpPr>
          <p:cNvPr id="13" name="Text Placeholder 12">
            <a:extLst>
              <a:ext uri="{FF2B5EF4-FFF2-40B4-BE49-F238E27FC236}">
                <a16:creationId xmlns:a16="http://schemas.microsoft.com/office/drawing/2014/main" id="{F618F075-837C-1005-19D6-8DC90759CD53}"/>
              </a:ext>
            </a:extLst>
          </p:cNvPr>
          <p:cNvSpPr>
            <a:spLocks noGrp="1"/>
          </p:cNvSpPr>
          <p:nvPr>
            <p:ph type="body" sz="quarter" idx="3"/>
          </p:nvPr>
        </p:nvSpPr>
        <p:spPr>
          <a:xfrm>
            <a:off x="3767328" y="3238500"/>
            <a:ext cx="8165592" cy="4371975"/>
          </a:xfrm>
        </p:spPr>
        <p:txBody>
          <a:bodyPr/>
          <a:lstStyle/>
          <a:p>
            <a:r>
              <a:rPr lang="en-US" b="0" dirty="0"/>
              <a:t>In his Fragment on Government (1776), Jeremy Bentham attacks Social Contract Theories on the basis that they rely on historical inaccuracy. There has never been a state of nature as described by Hobbes et al and such fiction has been used to support the submission of the masses and the legitimacy of monarchic government. As previously mentioned, the contract theorist’s reply to such an attack is that ideas referring to “the state of nature” are hypothetical. It is to be understood as a concept, not an historical event.</a:t>
            </a:r>
          </a:p>
        </p:txBody>
      </p:sp>
      <p:pic>
        <p:nvPicPr>
          <p:cNvPr id="1026" name="Picture 2" descr="Bentham, Jeremy | Internet Encyclopedia of Philosophy">
            <a:extLst>
              <a:ext uri="{FF2B5EF4-FFF2-40B4-BE49-F238E27FC236}">
                <a16:creationId xmlns:a16="http://schemas.microsoft.com/office/drawing/2014/main" id="{85CA8749-30CC-BF2A-EA18-D7B11A755E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7868" y="95250"/>
            <a:ext cx="2857500" cy="278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237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309B0-6209-D3D0-9D5E-308B9F6E7303}"/>
              </a:ext>
            </a:extLst>
          </p:cNvPr>
          <p:cNvSpPr>
            <a:spLocks noGrp="1"/>
          </p:cNvSpPr>
          <p:nvPr>
            <p:ph type="title"/>
          </p:nvPr>
        </p:nvSpPr>
        <p:spPr>
          <a:xfrm>
            <a:off x="3767328" y="266129"/>
            <a:ext cx="4567047" cy="768096"/>
          </a:xfrm>
        </p:spPr>
        <p:txBody>
          <a:bodyPr/>
          <a:lstStyle/>
          <a:p>
            <a:r>
              <a:rPr lang="en-US" sz="2800" dirty="0"/>
              <a:t>Utilitarian theories of government</a:t>
            </a:r>
            <a:br>
              <a:rPr lang="en-US" sz="2800" dirty="0"/>
            </a:br>
            <a:br>
              <a:rPr lang="en-US" sz="2800" dirty="0"/>
            </a:br>
            <a:br>
              <a:rPr lang="en-US" sz="2800" dirty="0"/>
            </a:br>
            <a:br>
              <a:rPr lang="en-US" sz="2800" dirty="0"/>
            </a:br>
            <a:br>
              <a:rPr lang="en-US" dirty="0"/>
            </a:br>
            <a:endParaRPr lang="en-US" dirty="0"/>
          </a:p>
        </p:txBody>
      </p:sp>
      <p:sp>
        <p:nvSpPr>
          <p:cNvPr id="25" name="Slide Number Placeholder 24">
            <a:extLst>
              <a:ext uri="{FF2B5EF4-FFF2-40B4-BE49-F238E27FC236}">
                <a16:creationId xmlns:a16="http://schemas.microsoft.com/office/drawing/2014/main" id="{5058AE03-D409-0714-CCED-4548A9C92023}"/>
              </a:ext>
            </a:extLst>
          </p:cNvPr>
          <p:cNvSpPr>
            <a:spLocks noGrp="1"/>
          </p:cNvSpPr>
          <p:nvPr>
            <p:ph type="sldNum" sz="quarter" idx="12"/>
          </p:nvPr>
        </p:nvSpPr>
        <p:spPr/>
        <p:txBody>
          <a:bodyPr/>
          <a:lstStyle/>
          <a:p>
            <a:fld id="{48F63A3B-78C7-47BE-AE5E-E10140E04643}" type="slidenum">
              <a:rPr lang="en-US" smtClean="0"/>
              <a:t>13</a:t>
            </a:fld>
            <a:endParaRPr lang="en-US" dirty="0"/>
          </a:p>
        </p:txBody>
      </p:sp>
      <p:sp>
        <p:nvSpPr>
          <p:cNvPr id="13" name="Text Placeholder 12">
            <a:extLst>
              <a:ext uri="{FF2B5EF4-FFF2-40B4-BE49-F238E27FC236}">
                <a16:creationId xmlns:a16="http://schemas.microsoft.com/office/drawing/2014/main" id="{F618F075-837C-1005-19D6-8DC90759CD53}"/>
              </a:ext>
            </a:extLst>
          </p:cNvPr>
          <p:cNvSpPr>
            <a:spLocks noGrp="1"/>
          </p:cNvSpPr>
          <p:nvPr>
            <p:ph type="body" sz="quarter" idx="3"/>
          </p:nvPr>
        </p:nvSpPr>
        <p:spPr>
          <a:xfrm>
            <a:off x="3767328" y="3238500"/>
            <a:ext cx="8165592" cy="4371975"/>
          </a:xfrm>
        </p:spPr>
        <p:txBody>
          <a:bodyPr/>
          <a:lstStyle/>
          <a:p>
            <a:r>
              <a:rPr lang="en-US" b="0" dirty="0"/>
              <a:t>David Hume first devised the idea of utilitarian systems of government. He claimed that governments were necessary, but that their justification is founded on their ability to produce a greater happiness than would be found without them (The Greatest Good for The Greatest #) Bentham </a:t>
            </a:r>
            <a:r>
              <a:rPr lang="en-US" b="0" dirty="0" err="1"/>
              <a:t>popularised</a:t>
            </a:r>
            <a:r>
              <a:rPr lang="en-US" b="0" dirty="0"/>
              <a:t> Utilitarianism, claiming that it is the system best suited to dealing with man’s innate selfishness – we are fundamentally driven by a desire to seek pleasure and avoid pain.</a:t>
            </a:r>
          </a:p>
        </p:txBody>
      </p:sp>
      <p:pic>
        <p:nvPicPr>
          <p:cNvPr id="3" name="Picture 2">
            <a:extLst>
              <a:ext uri="{FF2B5EF4-FFF2-40B4-BE49-F238E27FC236}">
                <a16:creationId xmlns:a16="http://schemas.microsoft.com/office/drawing/2014/main" id="{FC89C222-B635-C8B9-2905-5FEF8B34E004}"/>
              </a:ext>
            </a:extLst>
          </p:cNvPr>
          <p:cNvPicPr>
            <a:picLocks noChangeAspect="1"/>
          </p:cNvPicPr>
          <p:nvPr/>
        </p:nvPicPr>
        <p:blipFill>
          <a:blip r:embed="rId2"/>
          <a:stretch>
            <a:fillRect/>
          </a:stretch>
        </p:blipFill>
        <p:spPr>
          <a:xfrm>
            <a:off x="6790057" y="1"/>
            <a:ext cx="2187896" cy="2838450"/>
          </a:xfrm>
          <a:prstGeom prst="rect">
            <a:avLst/>
          </a:prstGeom>
        </p:spPr>
      </p:pic>
      <p:pic>
        <p:nvPicPr>
          <p:cNvPr id="4" name="Picture 3">
            <a:extLst>
              <a:ext uri="{FF2B5EF4-FFF2-40B4-BE49-F238E27FC236}">
                <a16:creationId xmlns:a16="http://schemas.microsoft.com/office/drawing/2014/main" id="{6138CD86-0FA3-1BCE-B1E8-263D13DD3B7D}"/>
              </a:ext>
            </a:extLst>
          </p:cNvPr>
          <p:cNvPicPr>
            <a:picLocks noChangeAspect="1"/>
          </p:cNvPicPr>
          <p:nvPr/>
        </p:nvPicPr>
        <p:blipFill>
          <a:blip r:embed="rId3"/>
          <a:stretch>
            <a:fillRect/>
          </a:stretch>
        </p:blipFill>
        <p:spPr>
          <a:xfrm>
            <a:off x="8977953" y="1"/>
            <a:ext cx="2345270" cy="2838450"/>
          </a:xfrm>
          <a:prstGeom prst="rect">
            <a:avLst/>
          </a:prstGeom>
        </p:spPr>
      </p:pic>
    </p:spTree>
    <p:extLst>
      <p:ext uri="{BB962C8B-B14F-4D97-AF65-F5344CB8AC3E}">
        <p14:creationId xmlns:p14="http://schemas.microsoft.com/office/powerpoint/2010/main" val="29629088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309B0-6209-D3D0-9D5E-308B9F6E7303}"/>
              </a:ext>
            </a:extLst>
          </p:cNvPr>
          <p:cNvSpPr>
            <a:spLocks noGrp="1"/>
          </p:cNvSpPr>
          <p:nvPr>
            <p:ph type="title"/>
          </p:nvPr>
        </p:nvSpPr>
        <p:spPr>
          <a:xfrm>
            <a:off x="3767328" y="266129"/>
            <a:ext cx="4928616" cy="768096"/>
          </a:xfrm>
        </p:spPr>
        <p:txBody>
          <a:bodyPr/>
          <a:lstStyle/>
          <a:p>
            <a:r>
              <a:rPr lang="en-US" sz="2800" dirty="0"/>
              <a:t>John S Mill’s Utilitarianism</a:t>
            </a:r>
            <a:br>
              <a:rPr lang="en-US" sz="2800" dirty="0"/>
            </a:br>
            <a:br>
              <a:rPr lang="en-US" sz="2800" dirty="0"/>
            </a:br>
            <a:br>
              <a:rPr lang="en-US" sz="2800" dirty="0"/>
            </a:br>
            <a:br>
              <a:rPr lang="en-US" sz="2800" dirty="0"/>
            </a:br>
            <a:br>
              <a:rPr lang="en-US" dirty="0"/>
            </a:br>
            <a:endParaRPr lang="en-US" dirty="0"/>
          </a:p>
        </p:txBody>
      </p:sp>
      <p:sp>
        <p:nvSpPr>
          <p:cNvPr id="25" name="Slide Number Placeholder 24">
            <a:extLst>
              <a:ext uri="{FF2B5EF4-FFF2-40B4-BE49-F238E27FC236}">
                <a16:creationId xmlns:a16="http://schemas.microsoft.com/office/drawing/2014/main" id="{5058AE03-D409-0714-CCED-4548A9C92023}"/>
              </a:ext>
            </a:extLst>
          </p:cNvPr>
          <p:cNvSpPr>
            <a:spLocks noGrp="1"/>
          </p:cNvSpPr>
          <p:nvPr>
            <p:ph type="sldNum" sz="quarter" idx="12"/>
          </p:nvPr>
        </p:nvSpPr>
        <p:spPr/>
        <p:txBody>
          <a:bodyPr/>
          <a:lstStyle/>
          <a:p>
            <a:fld id="{48F63A3B-78C7-47BE-AE5E-E10140E04643}" type="slidenum">
              <a:rPr lang="en-US" smtClean="0"/>
              <a:t>14</a:t>
            </a:fld>
            <a:endParaRPr lang="en-US" dirty="0"/>
          </a:p>
        </p:txBody>
      </p:sp>
      <p:sp>
        <p:nvSpPr>
          <p:cNvPr id="13" name="Text Placeholder 12">
            <a:extLst>
              <a:ext uri="{FF2B5EF4-FFF2-40B4-BE49-F238E27FC236}">
                <a16:creationId xmlns:a16="http://schemas.microsoft.com/office/drawing/2014/main" id="{F618F075-837C-1005-19D6-8DC90759CD53}"/>
              </a:ext>
            </a:extLst>
          </p:cNvPr>
          <p:cNvSpPr>
            <a:spLocks noGrp="1"/>
          </p:cNvSpPr>
          <p:nvPr>
            <p:ph type="body" sz="quarter" idx="3"/>
          </p:nvPr>
        </p:nvSpPr>
        <p:spPr>
          <a:xfrm>
            <a:off x="3767328" y="3581400"/>
            <a:ext cx="8165592" cy="4371975"/>
          </a:xfrm>
        </p:spPr>
        <p:txBody>
          <a:bodyPr/>
          <a:lstStyle/>
          <a:p>
            <a:r>
              <a:rPr lang="en-US" b="0" dirty="0"/>
              <a:t>Pinchin observes that Mill identifies 3 important questions in political philosophy: What authority exists for the good of the people? What process enables obedience? How can abuses of the authority be checked? In answer to all three, Mill believes that representative democracy provides the best response – this is </a:t>
            </a:r>
            <a:r>
              <a:rPr lang="en-US" b="0" dirty="0" err="1"/>
              <a:t>favoured</a:t>
            </a:r>
            <a:r>
              <a:rPr lang="en-US" b="0" dirty="0"/>
              <a:t> over direct democracy, which he saw as inefficient.</a:t>
            </a:r>
          </a:p>
        </p:txBody>
      </p:sp>
      <p:pic>
        <p:nvPicPr>
          <p:cNvPr id="3" name="Picture 2">
            <a:extLst>
              <a:ext uri="{FF2B5EF4-FFF2-40B4-BE49-F238E27FC236}">
                <a16:creationId xmlns:a16="http://schemas.microsoft.com/office/drawing/2014/main" id="{277B1DBC-75D2-5019-0892-A70914880F34}"/>
              </a:ext>
            </a:extLst>
          </p:cNvPr>
          <p:cNvPicPr>
            <a:picLocks noChangeAspect="1"/>
          </p:cNvPicPr>
          <p:nvPr/>
        </p:nvPicPr>
        <p:blipFill>
          <a:blip r:embed="rId2"/>
          <a:stretch>
            <a:fillRect/>
          </a:stretch>
        </p:blipFill>
        <p:spPr>
          <a:xfrm>
            <a:off x="8085297" y="0"/>
            <a:ext cx="2475928" cy="3124200"/>
          </a:xfrm>
          <a:prstGeom prst="rect">
            <a:avLst/>
          </a:prstGeom>
        </p:spPr>
      </p:pic>
    </p:spTree>
    <p:extLst>
      <p:ext uri="{BB962C8B-B14F-4D97-AF65-F5344CB8AC3E}">
        <p14:creationId xmlns:p14="http://schemas.microsoft.com/office/powerpoint/2010/main" val="2280300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309B0-6209-D3D0-9D5E-308B9F6E7303}"/>
              </a:ext>
            </a:extLst>
          </p:cNvPr>
          <p:cNvSpPr>
            <a:spLocks noGrp="1"/>
          </p:cNvSpPr>
          <p:nvPr>
            <p:ph type="title"/>
          </p:nvPr>
        </p:nvSpPr>
        <p:spPr>
          <a:xfrm>
            <a:off x="3767328" y="266129"/>
            <a:ext cx="4386072" cy="768096"/>
          </a:xfrm>
        </p:spPr>
        <p:txBody>
          <a:bodyPr/>
          <a:lstStyle/>
          <a:p>
            <a:r>
              <a:rPr lang="en-US" sz="2800" dirty="0"/>
              <a:t>Utilitarianism &amp; democracy</a:t>
            </a:r>
            <a:br>
              <a:rPr lang="en-US" sz="2800" dirty="0"/>
            </a:br>
            <a:br>
              <a:rPr lang="en-US" sz="2800" dirty="0"/>
            </a:br>
            <a:br>
              <a:rPr lang="en-US" dirty="0"/>
            </a:br>
            <a:endParaRPr lang="en-US" dirty="0"/>
          </a:p>
        </p:txBody>
      </p:sp>
      <p:sp>
        <p:nvSpPr>
          <p:cNvPr id="25" name="Slide Number Placeholder 24">
            <a:extLst>
              <a:ext uri="{FF2B5EF4-FFF2-40B4-BE49-F238E27FC236}">
                <a16:creationId xmlns:a16="http://schemas.microsoft.com/office/drawing/2014/main" id="{5058AE03-D409-0714-CCED-4548A9C92023}"/>
              </a:ext>
            </a:extLst>
          </p:cNvPr>
          <p:cNvSpPr>
            <a:spLocks noGrp="1"/>
          </p:cNvSpPr>
          <p:nvPr>
            <p:ph type="sldNum" sz="quarter" idx="12"/>
          </p:nvPr>
        </p:nvSpPr>
        <p:spPr/>
        <p:txBody>
          <a:bodyPr/>
          <a:lstStyle/>
          <a:p>
            <a:fld id="{48F63A3B-78C7-47BE-AE5E-E10140E04643}" type="slidenum">
              <a:rPr lang="en-US" smtClean="0"/>
              <a:t>15</a:t>
            </a:fld>
            <a:endParaRPr lang="en-US" dirty="0"/>
          </a:p>
        </p:txBody>
      </p:sp>
      <p:sp>
        <p:nvSpPr>
          <p:cNvPr id="13" name="Text Placeholder 12">
            <a:extLst>
              <a:ext uri="{FF2B5EF4-FFF2-40B4-BE49-F238E27FC236}">
                <a16:creationId xmlns:a16="http://schemas.microsoft.com/office/drawing/2014/main" id="{F618F075-837C-1005-19D6-8DC90759CD53}"/>
              </a:ext>
            </a:extLst>
          </p:cNvPr>
          <p:cNvSpPr>
            <a:spLocks noGrp="1"/>
          </p:cNvSpPr>
          <p:nvPr>
            <p:ph type="body" sz="quarter" idx="3"/>
          </p:nvPr>
        </p:nvSpPr>
        <p:spPr>
          <a:xfrm>
            <a:off x="3853053" y="2238946"/>
            <a:ext cx="8165592" cy="4371975"/>
          </a:xfrm>
        </p:spPr>
        <p:txBody>
          <a:bodyPr/>
          <a:lstStyle/>
          <a:p>
            <a:r>
              <a:rPr lang="en-US" b="0" dirty="0"/>
              <a:t>Utilitarianism is seen as the ideological thought that underpins democracy. The people inevitably vote for representatives who promise to implement that which would make them happy. The Government formed by a majority is thus elected on a utilitarian mandate. Here also Mill’s paternalism is evident - highly educated, middle-class professionals are better suited to rule than the majority of the public who are ill-informed and easily manipulated. (Sounds like Friedrich Nietzsche’s Superman). Yet, it is difficult to see how such a group could be said to represent the majority! Mill </a:t>
            </a:r>
            <a:r>
              <a:rPr lang="en-US" b="0" dirty="0" err="1"/>
              <a:t>recognises</a:t>
            </a:r>
            <a:r>
              <a:rPr lang="en-US" b="0" dirty="0"/>
              <a:t> this, but argues that participation in local government and institutions such as jury service will aid participation. Incidentally, Mill also argued that Utilitarianism would be </a:t>
            </a:r>
            <a:r>
              <a:rPr lang="en-US" b="0" dirty="0" err="1"/>
              <a:t>favoured</a:t>
            </a:r>
            <a:r>
              <a:rPr lang="en-US" b="0" dirty="0"/>
              <a:t> by God - who wishes that man be fulfilled.</a:t>
            </a:r>
          </a:p>
        </p:txBody>
      </p:sp>
      <p:pic>
        <p:nvPicPr>
          <p:cNvPr id="4" name="Picture 3">
            <a:extLst>
              <a:ext uri="{FF2B5EF4-FFF2-40B4-BE49-F238E27FC236}">
                <a16:creationId xmlns:a16="http://schemas.microsoft.com/office/drawing/2014/main" id="{4DDDBDFA-FFA4-C5DE-938F-BE96F7B41A01}"/>
              </a:ext>
            </a:extLst>
          </p:cNvPr>
          <p:cNvPicPr>
            <a:picLocks noChangeAspect="1"/>
          </p:cNvPicPr>
          <p:nvPr/>
        </p:nvPicPr>
        <p:blipFill>
          <a:blip r:embed="rId2"/>
          <a:stretch>
            <a:fillRect/>
          </a:stretch>
        </p:blipFill>
        <p:spPr>
          <a:xfrm>
            <a:off x="7935849" y="200787"/>
            <a:ext cx="2743200" cy="1666875"/>
          </a:xfrm>
          <a:prstGeom prst="rect">
            <a:avLst/>
          </a:prstGeom>
        </p:spPr>
      </p:pic>
    </p:spTree>
    <p:extLst>
      <p:ext uri="{BB962C8B-B14F-4D97-AF65-F5344CB8AC3E}">
        <p14:creationId xmlns:p14="http://schemas.microsoft.com/office/powerpoint/2010/main" val="3088102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309B0-6209-D3D0-9D5E-308B9F6E7303}"/>
              </a:ext>
            </a:extLst>
          </p:cNvPr>
          <p:cNvSpPr>
            <a:spLocks noGrp="1"/>
          </p:cNvSpPr>
          <p:nvPr>
            <p:ph type="title"/>
          </p:nvPr>
        </p:nvSpPr>
        <p:spPr>
          <a:xfrm>
            <a:off x="3767328" y="266129"/>
            <a:ext cx="4386072" cy="768096"/>
          </a:xfrm>
        </p:spPr>
        <p:txBody>
          <a:bodyPr/>
          <a:lstStyle/>
          <a:p>
            <a:r>
              <a:rPr lang="en-US" sz="2800" dirty="0"/>
              <a:t>Utilitarianism &amp; democracy</a:t>
            </a:r>
            <a:br>
              <a:rPr lang="en-US" sz="2800" dirty="0"/>
            </a:br>
            <a:br>
              <a:rPr lang="en-US" sz="2800" dirty="0"/>
            </a:br>
            <a:br>
              <a:rPr lang="en-US" dirty="0"/>
            </a:br>
            <a:endParaRPr lang="en-US" dirty="0"/>
          </a:p>
        </p:txBody>
      </p:sp>
      <p:sp>
        <p:nvSpPr>
          <p:cNvPr id="25" name="Slide Number Placeholder 24">
            <a:extLst>
              <a:ext uri="{FF2B5EF4-FFF2-40B4-BE49-F238E27FC236}">
                <a16:creationId xmlns:a16="http://schemas.microsoft.com/office/drawing/2014/main" id="{5058AE03-D409-0714-CCED-4548A9C92023}"/>
              </a:ext>
            </a:extLst>
          </p:cNvPr>
          <p:cNvSpPr>
            <a:spLocks noGrp="1"/>
          </p:cNvSpPr>
          <p:nvPr>
            <p:ph type="sldNum" sz="quarter" idx="12"/>
          </p:nvPr>
        </p:nvSpPr>
        <p:spPr/>
        <p:txBody>
          <a:bodyPr/>
          <a:lstStyle/>
          <a:p>
            <a:fld id="{48F63A3B-78C7-47BE-AE5E-E10140E04643}" type="slidenum">
              <a:rPr lang="en-US" smtClean="0"/>
              <a:t>16</a:t>
            </a:fld>
            <a:endParaRPr lang="en-US" dirty="0"/>
          </a:p>
        </p:txBody>
      </p:sp>
      <p:sp>
        <p:nvSpPr>
          <p:cNvPr id="13" name="Text Placeholder 12">
            <a:extLst>
              <a:ext uri="{FF2B5EF4-FFF2-40B4-BE49-F238E27FC236}">
                <a16:creationId xmlns:a16="http://schemas.microsoft.com/office/drawing/2014/main" id="{F618F075-837C-1005-19D6-8DC90759CD53}"/>
              </a:ext>
            </a:extLst>
          </p:cNvPr>
          <p:cNvSpPr>
            <a:spLocks noGrp="1"/>
          </p:cNvSpPr>
          <p:nvPr>
            <p:ph type="body" sz="quarter" idx="3"/>
          </p:nvPr>
        </p:nvSpPr>
        <p:spPr>
          <a:xfrm>
            <a:off x="3853053" y="3543871"/>
            <a:ext cx="8165592" cy="2856929"/>
          </a:xfrm>
        </p:spPr>
        <p:txBody>
          <a:bodyPr/>
          <a:lstStyle/>
          <a:p>
            <a:r>
              <a:rPr lang="en-US" b="0" dirty="0"/>
              <a:t>Mill’s alternative Mill disagreed, arguing that pleasures of the intellect are superior than base, physical pleasures. Thus, Opera is considered higher than billiards. Under this model, Utilitarianism appears less democratic and more elitist. We can obviously question why intellectual pleasures ought to be considered superior to physical ones. "It is better to be Socrates dissatisfied than a pig satisfied." [Utilitarianism]</a:t>
            </a:r>
          </a:p>
        </p:txBody>
      </p:sp>
      <p:pic>
        <p:nvPicPr>
          <p:cNvPr id="3" name="Picture 2">
            <a:extLst>
              <a:ext uri="{FF2B5EF4-FFF2-40B4-BE49-F238E27FC236}">
                <a16:creationId xmlns:a16="http://schemas.microsoft.com/office/drawing/2014/main" id="{9FBFD940-54F4-359D-881D-7273A9B271FC}"/>
              </a:ext>
            </a:extLst>
          </p:cNvPr>
          <p:cNvPicPr>
            <a:picLocks noChangeAspect="1"/>
          </p:cNvPicPr>
          <p:nvPr/>
        </p:nvPicPr>
        <p:blipFill>
          <a:blip r:embed="rId2"/>
          <a:stretch>
            <a:fillRect/>
          </a:stretch>
        </p:blipFill>
        <p:spPr>
          <a:xfrm>
            <a:off x="8807718" y="26861"/>
            <a:ext cx="1955531" cy="3211639"/>
          </a:xfrm>
          <a:prstGeom prst="rect">
            <a:avLst/>
          </a:prstGeom>
        </p:spPr>
      </p:pic>
    </p:spTree>
    <p:extLst>
      <p:ext uri="{BB962C8B-B14F-4D97-AF65-F5344CB8AC3E}">
        <p14:creationId xmlns:p14="http://schemas.microsoft.com/office/powerpoint/2010/main" val="1025187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E8954-9BCB-7FD9-A210-38DC54382D45}"/>
              </a:ext>
            </a:extLst>
          </p:cNvPr>
          <p:cNvSpPr>
            <a:spLocks noGrp="1"/>
          </p:cNvSpPr>
          <p:nvPr>
            <p:ph type="title"/>
          </p:nvPr>
        </p:nvSpPr>
        <p:spPr>
          <a:xfrm>
            <a:off x="5562600" y="3117089"/>
            <a:ext cx="7013448" cy="1627632"/>
          </a:xfrm>
        </p:spPr>
        <p:txBody>
          <a:bodyPr/>
          <a:lstStyle/>
          <a:p>
            <a:r>
              <a:rPr lang="en-US" sz="4000" dirty="0"/>
              <a:t>Conservatism</a:t>
            </a:r>
          </a:p>
        </p:txBody>
      </p:sp>
      <p:sp>
        <p:nvSpPr>
          <p:cNvPr id="6" name="Text Placeholder 5">
            <a:extLst>
              <a:ext uri="{FF2B5EF4-FFF2-40B4-BE49-F238E27FC236}">
                <a16:creationId xmlns:a16="http://schemas.microsoft.com/office/drawing/2014/main" id="{8E016EE4-D06F-BB48-F27D-14F290F0FE86}"/>
              </a:ext>
            </a:extLst>
          </p:cNvPr>
          <p:cNvSpPr>
            <a:spLocks noGrp="1"/>
          </p:cNvSpPr>
          <p:nvPr>
            <p:ph type="body" sz="quarter" idx="15"/>
          </p:nvPr>
        </p:nvSpPr>
        <p:spPr>
          <a:xfrm>
            <a:off x="4842129" y="2619375"/>
            <a:ext cx="768096" cy="1627632"/>
          </a:xfrm>
        </p:spPr>
        <p:txBody>
          <a:bodyPr/>
          <a:lstStyle/>
          <a:p>
            <a:r>
              <a:rPr lang="en-US" dirty="0"/>
              <a:t>“</a:t>
            </a:r>
          </a:p>
        </p:txBody>
      </p:sp>
      <p:sp>
        <p:nvSpPr>
          <p:cNvPr id="5" name="Text Placeholder 4">
            <a:extLst>
              <a:ext uri="{FF2B5EF4-FFF2-40B4-BE49-F238E27FC236}">
                <a16:creationId xmlns:a16="http://schemas.microsoft.com/office/drawing/2014/main" id="{EEE736C0-59DE-A4DF-7A05-6F22D48CC0D3}"/>
              </a:ext>
            </a:extLst>
          </p:cNvPr>
          <p:cNvSpPr>
            <a:spLocks noGrp="1"/>
          </p:cNvSpPr>
          <p:nvPr>
            <p:ph type="body" sz="quarter" idx="14"/>
          </p:nvPr>
        </p:nvSpPr>
        <p:spPr>
          <a:xfrm>
            <a:off x="9523476" y="2610993"/>
            <a:ext cx="768096" cy="1627632"/>
          </a:xfrm>
        </p:spPr>
        <p:txBody>
          <a:bodyPr/>
          <a:lstStyle/>
          <a:p>
            <a:r>
              <a:rPr lang="en-US" dirty="0"/>
              <a:t>”</a:t>
            </a:r>
          </a:p>
        </p:txBody>
      </p:sp>
      <p:sp>
        <p:nvSpPr>
          <p:cNvPr id="23" name="Slide Number Placeholder 22">
            <a:extLst>
              <a:ext uri="{FF2B5EF4-FFF2-40B4-BE49-F238E27FC236}">
                <a16:creationId xmlns:a16="http://schemas.microsoft.com/office/drawing/2014/main" id="{94FF72B7-0438-3641-5939-75128934B0DF}"/>
              </a:ext>
            </a:extLst>
          </p:cNvPr>
          <p:cNvSpPr>
            <a:spLocks noGrp="1"/>
          </p:cNvSpPr>
          <p:nvPr>
            <p:ph type="sldNum" sz="quarter" idx="12"/>
          </p:nvPr>
        </p:nvSpPr>
        <p:spPr/>
        <p:txBody>
          <a:bodyPr/>
          <a:lstStyle/>
          <a:p>
            <a:fld id="{48F63A3B-78C7-47BE-AE5E-E10140E04643}" type="slidenum">
              <a:rPr lang="en-US" smtClean="0"/>
              <a:t>17</a:t>
            </a:fld>
            <a:endParaRPr lang="en-US" dirty="0"/>
          </a:p>
        </p:txBody>
      </p:sp>
      <p:pic>
        <p:nvPicPr>
          <p:cNvPr id="8" name="Picture 7">
            <a:extLst>
              <a:ext uri="{FF2B5EF4-FFF2-40B4-BE49-F238E27FC236}">
                <a16:creationId xmlns:a16="http://schemas.microsoft.com/office/drawing/2014/main" id="{5FFAF9D1-192D-4902-5D59-2E16BD87097B}"/>
              </a:ext>
            </a:extLst>
          </p:cNvPr>
          <p:cNvPicPr>
            <a:picLocks noChangeAspect="1"/>
          </p:cNvPicPr>
          <p:nvPr/>
        </p:nvPicPr>
        <p:blipFill>
          <a:blip r:embed="rId2"/>
          <a:stretch>
            <a:fillRect/>
          </a:stretch>
        </p:blipFill>
        <p:spPr>
          <a:xfrm>
            <a:off x="8610600" y="4755389"/>
            <a:ext cx="3322320" cy="1868805"/>
          </a:xfrm>
          <a:prstGeom prst="rect">
            <a:avLst/>
          </a:prstGeom>
        </p:spPr>
      </p:pic>
    </p:spTree>
    <p:extLst>
      <p:ext uri="{BB962C8B-B14F-4D97-AF65-F5344CB8AC3E}">
        <p14:creationId xmlns:p14="http://schemas.microsoft.com/office/powerpoint/2010/main" val="6856810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F7D2E-080D-DBDD-73C4-3C38A2B77908}"/>
              </a:ext>
            </a:extLst>
          </p:cNvPr>
          <p:cNvSpPr>
            <a:spLocks noGrp="1"/>
          </p:cNvSpPr>
          <p:nvPr>
            <p:ph type="title"/>
          </p:nvPr>
        </p:nvSpPr>
        <p:spPr>
          <a:xfrm>
            <a:off x="621792" y="347472"/>
            <a:ext cx="3931158" cy="768096"/>
          </a:xfrm>
        </p:spPr>
        <p:txBody>
          <a:bodyPr/>
          <a:lstStyle/>
          <a:p>
            <a:r>
              <a:rPr lang="en-US" sz="3200" dirty="0"/>
              <a:t>Conservatism</a:t>
            </a:r>
          </a:p>
        </p:txBody>
      </p:sp>
      <p:sp>
        <p:nvSpPr>
          <p:cNvPr id="5" name="Slide Number Placeholder 4">
            <a:extLst>
              <a:ext uri="{FF2B5EF4-FFF2-40B4-BE49-F238E27FC236}">
                <a16:creationId xmlns:a16="http://schemas.microsoft.com/office/drawing/2014/main" id="{BF7F20BE-640F-EFAB-3A43-2AA146DB42BF}"/>
              </a:ext>
            </a:extLst>
          </p:cNvPr>
          <p:cNvSpPr>
            <a:spLocks noGrp="1"/>
          </p:cNvSpPr>
          <p:nvPr>
            <p:ph type="sldNum" sz="quarter" idx="12"/>
          </p:nvPr>
        </p:nvSpPr>
        <p:spPr/>
        <p:txBody>
          <a:bodyPr/>
          <a:lstStyle/>
          <a:p>
            <a:fld id="{48F63A3B-78C7-47BE-AE5E-E10140E04643}" type="slidenum">
              <a:rPr lang="en-US" smtClean="0"/>
              <a:pPr/>
              <a:t>18</a:t>
            </a:fld>
            <a:endParaRPr lang="en-US" dirty="0"/>
          </a:p>
        </p:txBody>
      </p:sp>
      <p:sp>
        <p:nvSpPr>
          <p:cNvPr id="3" name="Content Placeholder 2">
            <a:extLst>
              <a:ext uri="{FF2B5EF4-FFF2-40B4-BE49-F238E27FC236}">
                <a16:creationId xmlns:a16="http://schemas.microsoft.com/office/drawing/2014/main" id="{2BE8FDE3-DBA4-6A04-C75D-E56FE92EF368}"/>
              </a:ext>
            </a:extLst>
          </p:cNvPr>
          <p:cNvSpPr>
            <a:spLocks noGrp="1"/>
          </p:cNvSpPr>
          <p:nvPr>
            <p:ph idx="1"/>
          </p:nvPr>
        </p:nvSpPr>
        <p:spPr>
          <a:xfrm>
            <a:off x="394334" y="1168717"/>
            <a:ext cx="7511415" cy="4520565"/>
          </a:xfrm>
        </p:spPr>
        <p:txBody>
          <a:bodyPr/>
          <a:lstStyle/>
          <a:p>
            <a:r>
              <a:rPr lang="en-US" sz="2800" dirty="0"/>
              <a:t>Conservatives are distinguished by their resistance to change, support for the free market economy, their faith in tradition and established institutions, a paternalistic view of the state (positive freedom) that is born of a negative diagnosis of human nature and a commitment to the rule of law.</a:t>
            </a:r>
          </a:p>
        </p:txBody>
      </p:sp>
      <p:pic>
        <p:nvPicPr>
          <p:cNvPr id="6" name="Picture 5">
            <a:extLst>
              <a:ext uri="{FF2B5EF4-FFF2-40B4-BE49-F238E27FC236}">
                <a16:creationId xmlns:a16="http://schemas.microsoft.com/office/drawing/2014/main" id="{4B5B15C9-13D2-5C1D-0FE5-88090F3F3892}"/>
              </a:ext>
            </a:extLst>
          </p:cNvPr>
          <p:cNvPicPr>
            <a:picLocks noChangeAspect="1"/>
          </p:cNvPicPr>
          <p:nvPr/>
        </p:nvPicPr>
        <p:blipFill>
          <a:blip r:embed="rId2"/>
          <a:stretch>
            <a:fillRect/>
          </a:stretch>
        </p:blipFill>
        <p:spPr>
          <a:xfrm>
            <a:off x="9690587" y="2009711"/>
            <a:ext cx="2339488" cy="2838578"/>
          </a:xfrm>
          <a:prstGeom prst="rect">
            <a:avLst/>
          </a:prstGeom>
        </p:spPr>
      </p:pic>
    </p:spTree>
    <p:extLst>
      <p:ext uri="{BB962C8B-B14F-4D97-AF65-F5344CB8AC3E}">
        <p14:creationId xmlns:p14="http://schemas.microsoft.com/office/powerpoint/2010/main" val="94818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F7D2E-080D-DBDD-73C4-3C38A2B77908}"/>
              </a:ext>
            </a:extLst>
          </p:cNvPr>
          <p:cNvSpPr>
            <a:spLocks noGrp="1"/>
          </p:cNvSpPr>
          <p:nvPr>
            <p:ph type="title"/>
          </p:nvPr>
        </p:nvSpPr>
        <p:spPr>
          <a:xfrm>
            <a:off x="621792" y="347472"/>
            <a:ext cx="3931158" cy="768096"/>
          </a:xfrm>
        </p:spPr>
        <p:txBody>
          <a:bodyPr/>
          <a:lstStyle/>
          <a:p>
            <a:r>
              <a:rPr lang="en-US" sz="3200" dirty="0"/>
              <a:t>Edmund Burke </a:t>
            </a:r>
          </a:p>
        </p:txBody>
      </p:sp>
      <p:sp>
        <p:nvSpPr>
          <p:cNvPr id="5" name="Slide Number Placeholder 4">
            <a:extLst>
              <a:ext uri="{FF2B5EF4-FFF2-40B4-BE49-F238E27FC236}">
                <a16:creationId xmlns:a16="http://schemas.microsoft.com/office/drawing/2014/main" id="{BF7F20BE-640F-EFAB-3A43-2AA146DB42BF}"/>
              </a:ext>
            </a:extLst>
          </p:cNvPr>
          <p:cNvSpPr>
            <a:spLocks noGrp="1"/>
          </p:cNvSpPr>
          <p:nvPr>
            <p:ph type="sldNum" sz="quarter" idx="12"/>
          </p:nvPr>
        </p:nvSpPr>
        <p:spPr/>
        <p:txBody>
          <a:bodyPr/>
          <a:lstStyle/>
          <a:p>
            <a:fld id="{48F63A3B-78C7-47BE-AE5E-E10140E04643}" type="slidenum">
              <a:rPr lang="en-US" smtClean="0"/>
              <a:pPr/>
              <a:t>19</a:t>
            </a:fld>
            <a:endParaRPr lang="en-US" dirty="0"/>
          </a:p>
        </p:txBody>
      </p:sp>
      <p:sp>
        <p:nvSpPr>
          <p:cNvPr id="3" name="Content Placeholder 2">
            <a:extLst>
              <a:ext uri="{FF2B5EF4-FFF2-40B4-BE49-F238E27FC236}">
                <a16:creationId xmlns:a16="http://schemas.microsoft.com/office/drawing/2014/main" id="{2BE8FDE3-DBA4-6A04-C75D-E56FE92EF368}"/>
              </a:ext>
            </a:extLst>
          </p:cNvPr>
          <p:cNvSpPr>
            <a:spLocks noGrp="1"/>
          </p:cNvSpPr>
          <p:nvPr>
            <p:ph idx="1"/>
          </p:nvPr>
        </p:nvSpPr>
        <p:spPr>
          <a:xfrm>
            <a:off x="418146" y="1115568"/>
            <a:ext cx="7511415" cy="4520565"/>
          </a:xfrm>
        </p:spPr>
        <p:txBody>
          <a:bodyPr/>
          <a:lstStyle/>
          <a:p>
            <a:r>
              <a:rPr lang="en-US" sz="2400" dirty="0"/>
              <a:t>Key work: Reflections on the Revolution in France</a:t>
            </a:r>
          </a:p>
          <a:p>
            <a:r>
              <a:rPr lang="en-US" sz="2400" dirty="0"/>
              <a:t>Ideology: Conservative. The outbreak of the French Revolution in 1789 gave Burke his greatest target. Burke emphasized the dangers of mob rule, fearing that the Revolution's fervor was destroying French society. He appealed to the British virtues of continuity, tradition, rank and property and opposed the Revolution to the end of his life. He is justly regarded as one of the founders of the British Conservative tradition</a:t>
            </a:r>
            <a:r>
              <a:rPr lang="en-US" sz="2800" dirty="0"/>
              <a:t>.</a:t>
            </a:r>
          </a:p>
        </p:txBody>
      </p:sp>
      <p:pic>
        <p:nvPicPr>
          <p:cNvPr id="2050" name="Picture 2" descr="เอ็ดมันด์ เบิร์ก - วิกิพีเดีย">
            <a:extLst>
              <a:ext uri="{FF2B5EF4-FFF2-40B4-BE49-F238E27FC236}">
                <a16:creationId xmlns:a16="http://schemas.microsoft.com/office/drawing/2014/main" id="{9D9C90E1-6706-B459-7708-26E48305A3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1738" y="2255511"/>
            <a:ext cx="1985962" cy="236411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C014AB3-850F-6D00-37FC-8BE3F39EDC6D}"/>
              </a:ext>
            </a:extLst>
          </p:cNvPr>
          <p:cNvSpPr txBox="1"/>
          <p:nvPr/>
        </p:nvSpPr>
        <p:spPr>
          <a:xfrm>
            <a:off x="2607468" y="5002570"/>
            <a:ext cx="6396038" cy="1015663"/>
          </a:xfrm>
          <a:prstGeom prst="rect">
            <a:avLst/>
          </a:prstGeom>
          <a:noFill/>
        </p:spPr>
        <p:txBody>
          <a:bodyPr wrap="square">
            <a:spAutoFit/>
          </a:bodyPr>
          <a:lstStyle/>
          <a:p>
            <a:r>
              <a:rPr lang="en-US" sz="2000" dirty="0"/>
              <a:t>Burke Quotes “Good order is the foundation of all things.”</a:t>
            </a:r>
          </a:p>
          <a:p>
            <a:r>
              <a:rPr lang="en-US" sz="2000" dirty="0"/>
              <a:t>“All that is necessary for the triumph of evil is that good men do nothing.”</a:t>
            </a:r>
          </a:p>
        </p:txBody>
      </p:sp>
    </p:spTree>
    <p:extLst>
      <p:ext uri="{BB962C8B-B14F-4D97-AF65-F5344CB8AC3E}">
        <p14:creationId xmlns:p14="http://schemas.microsoft.com/office/powerpoint/2010/main" val="1952106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565E9-D88A-55D3-9D42-BD1C24B6DE9F}"/>
              </a:ext>
            </a:extLst>
          </p:cNvPr>
          <p:cNvSpPr>
            <a:spLocks noGrp="1"/>
          </p:cNvSpPr>
          <p:nvPr>
            <p:ph type="title"/>
          </p:nvPr>
        </p:nvSpPr>
        <p:spPr/>
        <p:txBody>
          <a:bodyPr/>
          <a:lstStyle/>
          <a:p>
            <a:r>
              <a:rPr lang="en-US" sz="4400" b="1" dirty="0">
                <a:solidFill>
                  <a:schemeClr val="accent6"/>
                </a:solidFill>
                <a:latin typeface="Arial Black" panose="020B0604020202020204" pitchFamily="34" charset="0"/>
                <a:ea typeface="Arial Regular" pitchFamily="34" charset="-122"/>
                <a:cs typeface="Arial Black" panose="020B0604020202020204" pitchFamily="34" charset="0"/>
              </a:rPr>
              <a:t>AGENDA</a:t>
            </a:r>
            <a:endParaRPr lang="en-US" sz="4400" b="1" dirty="0">
              <a:solidFill>
                <a:schemeClr val="accent6"/>
              </a:solidFill>
              <a:latin typeface="Arial Black" panose="020B0604020202020204" pitchFamily="34" charset="0"/>
              <a:cs typeface="Arial Black" panose="020B0604020202020204" pitchFamily="34" charset="0"/>
            </a:endParaRPr>
          </a:p>
        </p:txBody>
      </p:sp>
      <p:sp>
        <p:nvSpPr>
          <p:cNvPr id="3" name="Content Placeholder 2">
            <a:extLst>
              <a:ext uri="{FF2B5EF4-FFF2-40B4-BE49-F238E27FC236}">
                <a16:creationId xmlns:a16="http://schemas.microsoft.com/office/drawing/2014/main" id="{4D1F66E5-D2D7-172B-46BA-FEBFE092CC7F}"/>
              </a:ext>
            </a:extLst>
          </p:cNvPr>
          <p:cNvSpPr>
            <a:spLocks noGrp="1"/>
          </p:cNvSpPr>
          <p:nvPr>
            <p:ph idx="1"/>
          </p:nvPr>
        </p:nvSpPr>
        <p:spPr>
          <a:xfrm>
            <a:off x="952500" y="2770632"/>
            <a:ext cx="6240780" cy="3592068"/>
          </a:xfrm>
        </p:spPr>
        <p:txBody>
          <a:bodyPr/>
          <a:lstStyle/>
          <a:p>
            <a:r>
              <a:rPr lang="en-US" dirty="0"/>
              <a:t>Political obligation and the origin of the state​</a:t>
            </a:r>
          </a:p>
          <a:p>
            <a:r>
              <a:rPr lang="en-US" dirty="0"/>
              <a:t>Middle age : Christian politics </a:t>
            </a:r>
            <a:endParaRPr lang="th-TH" dirty="0"/>
          </a:p>
          <a:p>
            <a:r>
              <a:rPr lang="en-US" dirty="0"/>
              <a:t>​</a:t>
            </a:r>
            <a:r>
              <a:rPr lang="en-US" dirty="0" err="1"/>
              <a:t>Niccolo</a:t>
            </a:r>
            <a:r>
              <a:rPr lang="en-US" dirty="0"/>
              <a:t> Machiavelli </a:t>
            </a:r>
          </a:p>
          <a:p>
            <a:r>
              <a:rPr lang="en-US" dirty="0"/>
              <a:t>Social Contract theory</a:t>
            </a:r>
            <a:endParaRPr lang="th-TH" dirty="0"/>
          </a:p>
          <a:p>
            <a:r>
              <a:rPr lang="en-US" dirty="0"/>
              <a:t>​Utilitarianism</a:t>
            </a:r>
            <a:endParaRPr lang="th-TH" dirty="0"/>
          </a:p>
          <a:p>
            <a:r>
              <a:rPr lang="en-US" dirty="0"/>
              <a:t>Conservatism</a:t>
            </a:r>
            <a:endParaRPr lang="th-TH" dirty="0"/>
          </a:p>
          <a:p>
            <a:r>
              <a:rPr lang="en-US" dirty="0"/>
              <a:t>​</a:t>
            </a:r>
          </a:p>
          <a:p>
            <a:endParaRPr lang="en-US" dirty="0"/>
          </a:p>
        </p:txBody>
      </p:sp>
    </p:spTree>
    <p:extLst>
      <p:ext uri="{BB962C8B-B14F-4D97-AF65-F5344CB8AC3E}">
        <p14:creationId xmlns:p14="http://schemas.microsoft.com/office/powerpoint/2010/main" val="3855531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F7D2E-080D-DBDD-73C4-3C38A2B77908}"/>
              </a:ext>
            </a:extLst>
          </p:cNvPr>
          <p:cNvSpPr>
            <a:spLocks noGrp="1"/>
          </p:cNvSpPr>
          <p:nvPr>
            <p:ph type="title"/>
          </p:nvPr>
        </p:nvSpPr>
        <p:spPr>
          <a:xfrm>
            <a:off x="621791" y="347472"/>
            <a:ext cx="8112633" cy="768096"/>
          </a:xfrm>
        </p:spPr>
        <p:txBody>
          <a:bodyPr/>
          <a:lstStyle/>
          <a:p>
            <a:r>
              <a:rPr lang="en-US" sz="3200" dirty="0"/>
              <a:t>Epistemological </a:t>
            </a:r>
            <a:r>
              <a:rPr lang="en-US" sz="3200" dirty="0" err="1"/>
              <a:t>scepticism</a:t>
            </a:r>
            <a:endParaRPr lang="en-US" sz="3200" dirty="0"/>
          </a:p>
        </p:txBody>
      </p:sp>
      <p:sp>
        <p:nvSpPr>
          <p:cNvPr id="5" name="Slide Number Placeholder 4">
            <a:extLst>
              <a:ext uri="{FF2B5EF4-FFF2-40B4-BE49-F238E27FC236}">
                <a16:creationId xmlns:a16="http://schemas.microsoft.com/office/drawing/2014/main" id="{BF7F20BE-640F-EFAB-3A43-2AA146DB42BF}"/>
              </a:ext>
            </a:extLst>
          </p:cNvPr>
          <p:cNvSpPr>
            <a:spLocks noGrp="1"/>
          </p:cNvSpPr>
          <p:nvPr>
            <p:ph type="sldNum" sz="quarter" idx="12"/>
          </p:nvPr>
        </p:nvSpPr>
        <p:spPr/>
        <p:txBody>
          <a:bodyPr/>
          <a:lstStyle/>
          <a:p>
            <a:fld id="{48F63A3B-78C7-47BE-AE5E-E10140E04643}" type="slidenum">
              <a:rPr lang="en-US" smtClean="0"/>
              <a:pPr/>
              <a:t>20</a:t>
            </a:fld>
            <a:endParaRPr lang="en-US" dirty="0"/>
          </a:p>
        </p:txBody>
      </p:sp>
      <p:sp>
        <p:nvSpPr>
          <p:cNvPr id="3" name="Content Placeholder 2">
            <a:extLst>
              <a:ext uri="{FF2B5EF4-FFF2-40B4-BE49-F238E27FC236}">
                <a16:creationId xmlns:a16="http://schemas.microsoft.com/office/drawing/2014/main" id="{2BE8FDE3-DBA4-6A04-C75D-E56FE92EF368}"/>
              </a:ext>
            </a:extLst>
          </p:cNvPr>
          <p:cNvSpPr>
            <a:spLocks noGrp="1"/>
          </p:cNvSpPr>
          <p:nvPr>
            <p:ph idx="1"/>
          </p:nvPr>
        </p:nvSpPr>
        <p:spPr>
          <a:xfrm>
            <a:off x="403859" y="989837"/>
            <a:ext cx="8330565" cy="4520565"/>
          </a:xfrm>
        </p:spPr>
        <p:txBody>
          <a:bodyPr/>
          <a:lstStyle/>
          <a:p>
            <a:r>
              <a:rPr lang="en-US" sz="2400" dirty="0"/>
              <a:t>Burke’s conservatism is based on the belief that we cannot know all aspects of society.</a:t>
            </a:r>
            <a:r>
              <a:rPr lang="th-TH" sz="2400" dirty="0"/>
              <a:t> </a:t>
            </a:r>
            <a:r>
              <a:rPr lang="en-US" sz="2400" dirty="0"/>
              <a:t>No one individual (or indeed, collective) has sufficient wisdom to surpass that which has been accumulated to create society as it is. Consequently, we can never justify wholesale change - rebellion is always to be discouraged. Change is acceptable, but only on a small scale that enables preservation of society. There are obvious problems with a system that is not prepared to accept the need to overhaul a brutal and oppressive regime. Anything would seem to be preferable to living under a dictator such as Pol Pot.</a:t>
            </a:r>
          </a:p>
        </p:txBody>
      </p:sp>
      <p:pic>
        <p:nvPicPr>
          <p:cNvPr id="8" name="Picture 7">
            <a:extLst>
              <a:ext uri="{FF2B5EF4-FFF2-40B4-BE49-F238E27FC236}">
                <a16:creationId xmlns:a16="http://schemas.microsoft.com/office/drawing/2014/main" id="{B1BC6DBD-1BFF-C53C-878F-3247A2131C00}"/>
              </a:ext>
            </a:extLst>
          </p:cNvPr>
          <p:cNvPicPr>
            <a:picLocks noChangeAspect="1"/>
          </p:cNvPicPr>
          <p:nvPr/>
        </p:nvPicPr>
        <p:blipFill>
          <a:blip r:embed="rId2"/>
          <a:stretch>
            <a:fillRect/>
          </a:stretch>
        </p:blipFill>
        <p:spPr>
          <a:xfrm>
            <a:off x="9831997" y="2259914"/>
            <a:ext cx="2226742" cy="1980409"/>
          </a:xfrm>
          <a:prstGeom prst="rect">
            <a:avLst/>
          </a:prstGeom>
        </p:spPr>
      </p:pic>
    </p:spTree>
    <p:extLst>
      <p:ext uri="{BB962C8B-B14F-4D97-AF65-F5344CB8AC3E}">
        <p14:creationId xmlns:p14="http://schemas.microsoft.com/office/powerpoint/2010/main" val="2959111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F7D2E-080D-DBDD-73C4-3C38A2B77908}"/>
              </a:ext>
            </a:extLst>
          </p:cNvPr>
          <p:cNvSpPr>
            <a:spLocks noGrp="1"/>
          </p:cNvSpPr>
          <p:nvPr>
            <p:ph type="title"/>
          </p:nvPr>
        </p:nvSpPr>
        <p:spPr>
          <a:xfrm>
            <a:off x="621791" y="347472"/>
            <a:ext cx="8112633" cy="768096"/>
          </a:xfrm>
        </p:spPr>
        <p:txBody>
          <a:bodyPr/>
          <a:lstStyle/>
          <a:p>
            <a:r>
              <a:rPr lang="en-US" sz="3200" dirty="0"/>
              <a:t>Open and Closed Societies</a:t>
            </a:r>
          </a:p>
        </p:txBody>
      </p:sp>
      <p:sp>
        <p:nvSpPr>
          <p:cNvPr id="5" name="Slide Number Placeholder 4">
            <a:extLst>
              <a:ext uri="{FF2B5EF4-FFF2-40B4-BE49-F238E27FC236}">
                <a16:creationId xmlns:a16="http://schemas.microsoft.com/office/drawing/2014/main" id="{BF7F20BE-640F-EFAB-3A43-2AA146DB42BF}"/>
              </a:ext>
            </a:extLst>
          </p:cNvPr>
          <p:cNvSpPr>
            <a:spLocks noGrp="1"/>
          </p:cNvSpPr>
          <p:nvPr>
            <p:ph type="sldNum" sz="quarter" idx="12"/>
          </p:nvPr>
        </p:nvSpPr>
        <p:spPr/>
        <p:txBody>
          <a:bodyPr/>
          <a:lstStyle/>
          <a:p>
            <a:fld id="{48F63A3B-78C7-47BE-AE5E-E10140E04643}" type="slidenum">
              <a:rPr lang="en-US" smtClean="0"/>
              <a:pPr/>
              <a:t>21</a:t>
            </a:fld>
            <a:endParaRPr lang="en-US" dirty="0"/>
          </a:p>
        </p:txBody>
      </p:sp>
      <p:sp>
        <p:nvSpPr>
          <p:cNvPr id="3" name="Content Placeholder 2">
            <a:extLst>
              <a:ext uri="{FF2B5EF4-FFF2-40B4-BE49-F238E27FC236}">
                <a16:creationId xmlns:a16="http://schemas.microsoft.com/office/drawing/2014/main" id="{2BE8FDE3-DBA4-6A04-C75D-E56FE92EF368}"/>
              </a:ext>
            </a:extLst>
          </p:cNvPr>
          <p:cNvSpPr>
            <a:spLocks noGrp="1"/>
          </p:cNvSpPr>
          <p:nvPr>
            <p:ph idx="1"/>
          </p:nvPr>
        </p:nvSpPr>
        <p:spPr>
          <a:xfrm>
            <a:off x="403860" y="989837"/>
            <a:ext cx="8112634" cy="4520565"/>
          </a:xfrm>
        </p:spPr>
        <p:txBody>
          <a:bodyPr/>
          <a:lstStyle/>
          <a:p>
            <a:r>
              <a:rPr lang="en-US" sz="2400" dirty="0"/>
              <a:t>Burke advocates the closed society. This is a society where everyone knows their place (authoritarian and hierarchical). As Pinchin puts it “Your obligations follow from your agreed status; they are not questioned. ”In contrast, an open society is open to change. All authority must be justified and there is freedom to challenge. Unlike in the closed society, fact and value are considered distinct. Burke saw considerable danger in the open society. He feared the individualism that it breeds and believed that it would lead to chaos and moral vacuity (critics of the Charter of Rights say Trudeau ruined Canada in this way).</a:t>
            </a:r>
          </a:p>
        </p:txBody>
      </p:sp>
    </p:spTree>
    <p:extLst>
      <p:ext uri="{BB962C8B-B14F-4D97-AF65-F5344CB8AC3E}">
        <p14:creationId xmlns:p14="http://schemas.microsoft.com/office/powerpoint/2010/main" val="11648786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F7D2E-080D-DBDD-73C4-3C38A2B77908}"/>
              </a:ext>
            </a:extLst>
          </p:cNvPr>
          <p:cNvSpPr>
            <a:spLocks noGrp="1"/>
          </p:cNvSpPr>
          <p:nvPr>
            <p:ph type="title"/>
          </p:nvPr>
        </p:nvSpPr>
        <p:spPr>
          <a:xfrm>
            <a:off x="621791" y="347472"/>
            <a:ext cx="8112633" cy="768096"/>
          </a:xfrm>
        </p:spPr>
        <p:txBody>
          <a:bodyPr/>
          <a:lstStyle/>
          <a:p>
            <a:r>
              <a:rPr lang="en-US" sz="3200" dirty="0"/>
              <a:t>Law The rule of law is central to Burke’s conservative ideal.</a:t>
            </a:r>
          </a:p>
        </p:txBody>
      </p:sp>
      <p:sp>
        <p:nvSpPr>
          <p:cNvPr id="5" name="Slide Number Placeholder 4">
            <a:extLst>
              <a:ext uri="{FF2B5EF4-FFF2-40B4-BE49-F238E27FC236}">
                <a16:creationId xmlns:a16="http://schemas.microsoft.com/office/drawing/2014/main" id="{BF7F20BE-640F-EFAB-3A43-2AA146DB42BF}"/>
              </a:ext>
            </a:extLst>
          </p:cNvPr>
          <p:cNvSpPr>
            <a:spLocks noGrp="1"/>
          </p:cNvSpPr>
          <p:nvPr>
            <p:ph type="sldNum" sz="quarter" idx="12"/>
          </p:nvPr>
        </p:nvSpPr>
        <p:spPr/>
        <p:txBody>
          <a:bodyPr/>
          <a:lstStyle/>
          <a:p>
            <a:fld id="{48F63A3B-78C7-47BE-AE5E-E10140E04643}" type="slidenum">
              <a:rPr lang="en-US" smtClean="0"/>
              <a:pPr/>
              <a:t>22</a:t>
            </a:fld>
            <a:endParaRPr lang="en-US" dirty="0"/>
          </a:p>
        </p:txBody>
      </p:sp>
      <p:sp>
        <p:nvSpPr>
          <p:cNvPr id="3" name="Content Placeholder 2">
            <a:extLst>
              <a:ext uri="{FF2B5EF4-FFF2-40B4-BE49-F238E27FC236}">
                <a16:creationId xmlns:a16="http://schemas.microsoft.com/office/drawing/2014/main" id="{2BE8FDE3-DBA4-6A04-C75D-E56FE92EF368}"/>
              </a:ext>
            </a:extLst>
          </p:cNvPr>
          <p:cNvSpPr>
            <a:spLocks noGrp="1"/>
          </p:cNvSpPr>
          <p:nvPr>
            <p:ph idx="1"/>
          </p:nvPr>
        </p:nvSpPr>
        <p:spPr>
          <a:xfrm>
            <a:off x="238125" y="1799464"/>
            <a:ext cx="9067800" cy="2667762"/>
          </a:xfrm>
        </p:spPr>
        <p:txBody>
          <a:bodyPr/>
          <a:lstStyle/>
          <a:p>
            <a:r>
              <a:rPr lang="en-US" sz="2400" dirty="0"/>
              <a:t>Freedom is wholly dependent on the law. Without law, anarchy reigns and freedom to participate in society is destroyed. Burke saw anarchy as creating a political environment where might is right – those who have the greatest physical strength will suppress the weak. The law is inextricably linked to human history. To abolish it would be to abandon that which defines us. We would be cast adrift without a moral rudder(!)</a:t>
            </a:r>
          </a:p>
        </p:txBody>
      </p:sp>
      <p:sp>
        <p:nvSpPr>
          <p:cNvPr id="4" name="Content Placeholder 2">
            <a:extLst>
              <a:ext uri="{FF2B5EF4-FFF2-40B4-BE49-F238E27FC236}">
                <a16:creationId xmlns:a16="http://schemas.microsoft.com/office/drawing/2014/main" id="{883EE130-8A20-0A19-1E81-CE09E88E4F7C}"/>
              </a:ext>
            </a:extLst>
          </p:cNvPr>
          <p:cNvSpPr txBox="1">
            <a:spLocks/>
          </p:cNvSpPr>
          <p:nvPr/>
        </p:nvSpPr>
        <p:spPr>
          <a:xfrm>
            <a:off x="2466975" y="4636198"/>
            <a:ext cx="9549765" cy="444360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360"/>
              </a:spcBef>
              <a:buFont typeface="Arial" panose="020B0604020202020204" pitchFamily="34" charset="0"/>
              <a:buNone/>
              <a:defRPr sz="15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15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15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5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5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err="1"/>
              <a:t>RightsBurke</a:t>
            </a:r>
            <a:r>
              <a:rPr lang="en-US" sz="2400" dirty="0"/>
              <a:t> felt can be no claim to “natural rights” other than those that have evolved in society. Any definition of “rights” outside society is dismissed as “intellectual fiction”. Rights are deemed relative to particular societies and will obviously differ within these societies. Consequently, the concept of “universal rights” was anathema to Burke.</a:t>
            </a:r>
          </a:p>
        </p:txBody>
      </p:sp>
    </p:spTree>
    <p:extLst>
      <p:ext uri="{BB962C8B-B14F-4D97-AF65-F5344CB8AC3E}">
        <p14:creationId xmlns:p14="http://schemas.microsoft.com/office/powerpoint/2010/main" val="28880352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AB426-5B7C-607E-D413-5D2C9495CC0A}"/>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B787DFD8-D262-D485-B1F2-817C5A0928C5}"/>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003962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40BC6-9DA0-FB4D-8879-DC8B3958C07C}"/>
              </a:ext>
            </a:extLst>
          </p:cNvPr>
          <p:cNvSpPr>
            <a:spLocks noGrp="1"/>
          </p:cNvSpPr>
          <p:nvPr>
            <p:ph type="title"/>
          </p:nvPr>
        </p:nvSpPr>
        <p:spPr>
          <a:xfrm>
            <a:off x="4110228" y="347472"/>
            <a:ext cx="6766560" cy="768096"/>
          </a:xfrm>
        </p:spPr>
        <p:txBody>
          <a:bodyPr/>
          <a:lstStyle/>
          <a:p>
            <a:r>
              <a:rPr lang="en-US" sz="2400" dirty="0"/>
              <a:t>Political obligation and the origin of the state</a:t>
            </a:r>
          </a:p>
        </p:txBody>
      </p:sp>
      <p:sp>
        <p:nvSpPr>
          <p:cNvPr id="3" name="Content Placeholder 2">
            <a:extLst>
              <a:ext uri="{FF2B5EF4-FFF2-40B4-BE49-F238E27FC236}">
                <a16:creationId xmlns:a16="http://schemas.microsoft.com/office/drawing/2014/main" id="{1E0B8C4B-3A3C-9FD1-59FB-1666C1F09376}"/>
              </a:ext>
            </a:extLst>
          </p:cNvPr>
          <p:cNvSpPr>
            <a:spLocks noGrp="1"/>
          </p:cNvSpPr>
          <p:nvPr>
            <p:ph idx="1"/>
          </p:nvPr>
        </p:nvSpPr>
        <p:spPr>
          <a:xfrm>
            <a:off x="4110228" y="1485900"/>
            <a:ext cx="7708393" cy="4500753"/>
          </a:xfrm>
        </p:spPr>
        <p:txBody>
          <a:bodyPr/>
          <a:lstStyle/>
          <a:p>
            <a:r>
              <a:rPr lang="en-US" sz="2200" dirty="0"/>
              <a:t>The concept of "state" or "power relations" has its formal origins in ancient Greece. Large city-states (polis) such as Sparta and Athens developed from hill forts. Athens was the most influential and has long been considered the cradle of democracy. Athens had a "direct" democracy in which all free male citizens (50,000) were eligible to vote. Women, slaves and foreigners were excluded. The foundations of Western philosophy also date from this period. Socrates, Plato, and Aristotle all attempted to answer the question at the heart of political philosophy and ethics: "How shall we live?" Today, most democratic countries operate under a representative system, such as Thailand, Canada, and the United Kingdom, in which voters elect a MP to represent them in Parliament. The party with the most deputies usually forms the government.</a:t>
            </a:r>
          </a:p>
        </p:txBody>
      </p:sp>
      <p:sp>
        <p:nvSpPr>
          <p:cNvPr id="15" name="Slide Number Placeholder 14">
            <a:extLst>
              <a:ext uri="{FF2B5EF4-FFF2-40B4-BE49-F238E27FC236}">
                <a16:creationId xmlns:a16="http://schemas.microsoft.com/office/drawing/2014/main" id="{7FC3FD3F-45EE-74E3-AD64-441303B83EF3}"/>
              </a:ext>
            </a:extLst>
          </p:cNvPr>
          <p:cNvSpPr>
            <a:spLocks noGrp="1"/>
          </p:cNvSpPr>
          <p:nvPr>
            <p:ph type="sldNum" sz="quarter" idx="12"/>
          </p:nvPr>
        </p:nvSpPr>
        <p:spPr/>
        <p:txBody>
          <a:bodyPr/>
          <a:lstStyle/>
          <a:p>
            <a:fld id="{48F63A3B-78C7-47BE-AE5E-E10140E04643}" type="slidenum">
              <a:rPr lang="en-US" smtClean="0"/>
              <a:t>3</a:t>
            </a:fld>
            <a:endParaRPr lang="en-US" dirty="0"/>
          </a:p>
        </p:txBody>
      </p:sp>
    </p:spTree>
    <p:extLst>
      <p:ext uri="{BB962C8B-B14F-4D97-AF65-F5344CB8AC3E}">
        <p14:creationId xmlns:p14="http://schemas.microsoft.com/office/powerpoint/2010/main" val="979622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C09F16-6D23-666F-6800-8FC697831948}"/>
              </a:ext>
            </a:extLst>
          </p:cNvPr>
          <p:cNvSpPr>
            <a:spLocks noGrp="1"/>
          </p:cNvSpPr>
          <p:nvPr>
            <p:ph type="title"/>
          </p:nvPr>
        </p:nvSpPr>
        <p:spPr>
          <a:xfrm>
            <a:off x="758952" y="481769"/>
            <a:ext cx="10671048" cy="768096"/>
          </a:xfrm>
        </p:spPr>
        <p:txBody>
          <a:bodyPr/>
          <a:lstStyle/>
          <a:p>
            <a:r>
              <a:rPr lang="en-US" dirty="0"/>
              <a:t>Ancient Philosopher</a:t>
            </a:r>
          </a:p>
        </p:txBody>
      </p:sp>
      <p:sp>
        <p:nvSpPr>
          <p:cNvPr id="74" name="Slide Number Placeholder 73">
            <a:extLst>
              <a:ext uri="{FF2B5EF4-FFF2-40B4-BE49-F238E27FC236}">
                <a16:creationId xmlns:a16="http://schemas.microsoft.com/office/drawing/2014/main" id="{B964C6B0-844C-A964-2B74-46CF893E1381}"/>
              </a:ext>
            </a:extLst>
          </p:cNvPr>
          <p:cNvSpPr>
            <a:spLocks noGrp="1"/>
          </p:cNvSpPr>
          <p:nvPr>
            <p:ph type="sldNum" sz="quarter" idx="12"/>
          </p:nvPr>
        </p:nvSpPr>
        <p:spPr/>
        <p:txBody>
          <a:bodyPr/>
          <a:lstStyle/>
          <a:p>
            <a:fld id="{48F63A3B-78C7-47BE-AE5E-E10140E04643}" type="slidenum">
              <a:rPr lang="en-US" smtClean="0"/>
              <a:pPr/>
              <a:t>4</a:t>
            </a:fld>
            <a:endParaRPr lang="en-US" dirty="0"/>
          </a:p>
        </p:txBody>
      </p:sp>
      <p:sp>
        <p:nvSpPr>
          <p:cNvPr id="2" name="Text Placeholder 1">
            <a:extLst>
              <a:ext uri="{FF2B5EF4-FFF2-40B4-BE49-F238E27FC236}">
                <a16:creationId xmlns:a16="http://schemas.microsoft.com/office/drawing/2014/main" id="{B2AF69D5-AD7B-521D-22B1-50D8A24356AC}"/>
              </a:ext>
            </a:extLst>
          </p:cNvPr>
          <p:cNvSpPr>
            <a:spLocks noGrp="1"/>
          </p:cNvSpPr>
          <p:nvPr>
            <p:ph type="body" sz="quarter" idx="14"/>
          </p:nvPr>
        </p:nvSpPr>
        <p:spPr>
          <a:xfrm>
            <a:off x="1567374" y="4990111"/>
            <a:ext cx="2598737" cy="1109662"/>
          </a:xfrm>
        </p:spPr>
        <p:txBody>
          <a:bodyPr/>
          <a:lstStyle/>
          <a:p>
            <a:r>
              <a:rPr lang="en-US" dirty="0" err="1"/>
              <a:t>plato</a:t>
            </a:r>
            <a:endParaRPr lang="en-US" dirty="0"/>
          </a:p>
        </p:txBody>
      </p:sp>
      <p:sp>
        <p:nvSpPr>
          <p:cNvPr id="6" name="Text Placeholder 5">
            <a:extLst>
              <a:ext uri="{FF2B5EF4-FFF2-40B4-BE49-F238E27FC236}">
                <a16:creationId xmlns:a16="http://schemas.microsoft.com/office/drawing/2014/main" id="{EEF6A845-F328-1053-A365-3DA9CBAF9BA4}"/>
              </a:ext>
            </a:extLst>
          </p:cNvPr>
          <p:cNvSpPr>
            <a:spLocks noGrp="1"/>
          </p:cNvSpPr>
          <p:nvPr>
            <p:ph type="body" sz="quarter" idx="16"/>
          </p:nvPr>
        </p:nvSpPr>
        <p:spPr>
          <a:xfrm>
            <a:off x="4658149" y="4990111"/>
            <a:ext cx="2598737" cy="1109662"/>
          </a:xfrm>
        </p:spPr>
        <p:txBody>
          <a:bodyPr/>
          <a:lstStyle/>
          <a:p>
            <a:r>
              <a:rPr lang="en-US" dirty="0" err="1"/>
              <a:t>SoCrates</a:t>
            </a:r>
            <a:endParaRPr lang="en-US" dirty="0"/>
          </a:p>
        </p:txBody>
      </p:sp>
      <p:sp>
        <p:nvSpPr>
          <p:cNvPr id="10" name="Picture Placeholder 9">
            <a:extLst>
              <a:ext uri="{FF2B5EF4-FFF2-40B4-BE49-F238E27FC236}">
                <a16:creationId xmlns:a16="http://schemas.microsoft.com/office/drawing/2014/main" id="{22E5C2E1-4E78-8068-414E-630D8A8ED79F}"/>
              </a:ext>
            </a:extLst>
          </p:cNvPr>
          <p:cNvSpPr>
            <a:spLocks noGrp="1"/>
          </p:cNvSpPr>
          <p:nvPr>
            <p:ph type="pic" sz="quarter" idx="13"/>
          </p:nvPr>
        </p:nvSpPr>
        <p:spPr>
          <a:xfrm>
            <a:off x="2820369" y="1486847"/>
            <a:ext cx="6012852" cy="3455043"/>
          </a:xfrm>
        </p:spPr>
      </p:sp>
      <p:pic>
        <p:nvPicPr>
          <p:cNvPr id="3" name="Picture 2">
            <a:extLst>
              <a:ext uri="{FF2B5EF4-FFF2-40B4-BE49-F238E27FC236}">
                <a16:creationId xmlns:a16="http://schemas.microsoft.com/office/drawing/2014/main" id="{C628CF9D-20CC-4A5E-2012-CB33AEE20EA0}"/>
              </a:ext>
            </a:extLst>
          </p:cNvPr>
          <p:cNvPicPr>
            <a:picLocks noChangeAspect="1"/>
          </p:cNvPicPr>
          <p:nvPr/>
        </p:nvPicPr>
        <p:blipFill>
          <a:blip r:embed="rId2"/>
          <a:stretch>
            <a:fillRect/>
          </a:stretch>
        </p:blipFill>
        <p:spPr>
          <a:xfrm>
            <a:off x="3357642" y="1803105"/>
            <a:ext cx="5229225" cy="2819680"/>
          </a:xfrm>
          <a:prstGeom prst="rect">
            <a:avLst/>
          </a:prstGeom>
        </p:spPr>
      </p:pic>
      <p:sp>
        <p:nvSpPr>
          <p:cNvPr id="32" name="Text Placeholder 5">
            <a:extLst>
              <a:ext uri="{FF2B5EF4-FFF2-40B4-BE49-F238E27FC236}">
                <a16:creationId xmlns:a16="http://schemas.microsoft.com/office/drawing/2014/main" id="{74BCBBE1-1F53-1A05-4412-A44A20BFA5D6}"/>
              </a:ext>
            </a:extLst>
          </p:cNvPr>
          <p:cNvSpPr txBox="1">
            <a:spLocks/>
          </p:cNvSpPr>
          <p:nvPr/>
        </p:nvSpPr>
        <p:spPr>
          <a:xfrm>
            <a:off x="7533852" y="4990111"/>
            <a:ext cx="2598737" cy="1109662"/>
          </a:xfrm>
          <a:prstGeom prst="rect">
            <a:avLst/>
          </a:prstGeom>
          <a:solidFill>
            <a:schemeClr val="bg1"/>
          </a:solidFill>
        </p:spPr>
        <p:txBody>
          <a:bodyPr vert="horz" lIns="0" tIns="274320" rIns="0" bIns="45720" rtlCol="0" anchor="t">
            <a:noAutofit/>
          </a:bodyPr>
          <a:lstStyle>
            <a:lvl1pPr marL="0" indent="0" algn="ctr" defTabSz="914400" rtl="0" eaLnBrk="1" latinLnBrk="0" hangingPunct="1">
              <a:lnSpc>
                <a:spcPct val="100000"/>
              </a:lnSpc>
              <a:spcBef>
                <a:spcPts val="0"/>
              </a:spcBef>
              <a:buFont typeface="Arial" panose="020B0604020202020204" pitchFamily="34" charset="0"/>
              <a:buNone/>
              <a:defRPr sz="1800" b="1" kern="1200" cap="all" baseline="0">
                <a:solidFill>
                  <a:schemeClr val="accent6"/>
                </a:solidFill>
                <a:latin typeface="Arial" panose="020B0604020202020204" pitchFamily="34" charset="0"/>
                <a:ea typeface="+mn-ea"/>
                <a:cs typeface="Arial" panose="020B0604020202020204" pitchFamily="34" charset="0"/>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Aeristotle</a:t>
            </a:r>
            <a:endParaRPr lang="en-US" dirty="0"/>
          </a:p>
        </p:txBody>
      </p:sp>
    </p:spTree>
    <p:extLst>
      <p:ext uri="{BB962C8B-B14F-4D97-AF65-F5344CB8AC3E}">
        <p14:creationId xmlns:p14="http://schemas.microsoft.com/office/powerpoint/2010/main" val="2011930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40BC6-9DA0-FB4D-8879-DC8B3958C07C}"/>
              </a:ext>
            </a:extLst>
          </p:cNvPr>
          <p:cNvSpPr>
            <a:spLocks noGrp="1"/>
          </p:cNvSpPr>
          <p:nvPr>
            <p:ph type="title"/>
          </p:nvPr>
        </p:nvSpPr>
        <p:spPr>
          <a:xfrm>
            <a:off x="4224527" y="614553"/>
            <a:ext cx="3481197" cy="768096"/>
          </a:xfrm>
        </p:spPr>
        <p:txBody>
          <a:bodyPr/>
          <a:lstStyle/>
          <a:p>
            <a:r>
              <a:rPr lang="en-US" sz="2400" dirty="0"/>
              <a:t>Plato  Key Work: The Republic</a:t>
            </a:r>
          </a:p>
        </p:txBody>
      </p:sp>
      <p:sp>
        <p:nvSpPr>
          <p:cNvPr id="3" name="Content Placeholder 2">
            <a:extLst>
              <a:ext uri="{FF2B5EF4-FFF2-40B4-BE49-F238E27FC236}">
                <a16:creationId xmlns:a16="http://schemas.microsoft.com/office/drawing/2014/main" id="{1E0B8C4B-3A3C-9FD1-59FB-1666C1F09376}"/>
              </a:ext>
            </a:extLst>
          </p:cNvPr>
          <p:cNvSpPr>
            <a:spLocks noGrp="1"/>
          </p:cNvSpPr>
          <p:nvPr>
            <p:ph idx="1"/>
          </p:nvPr>
        </p:nvSpPr>
        <p:spPr>
          <a:xfrm>
            <a:off x="4224527" y="2597849"/>
            <a:ext cx="7367397" cy="4500753"/>
          </a:xfrm>
        </p:spPr>
        <p:txBody>
          <a:bodyPr/>
          <a:lstStyle/>
          <a:p>
            <a:r>
              <a:rPr lang="en-US" sz="2400" dirty="0"/>
              <a:t>Ideology: autocracy - rule of the philosopher-king, an enlightened dictator. Plato is famous for his criticism of alternative systems, especially Athenian democracy. The philosopher ruler has the authority to rule because of his genius and education. His perfect focus on truth (forms) makes him infallible. Quotes, "There will be no end to the troubles of states, indeed of mankind itself, until philosophers become kings in this world, or until those whom we now call kings and rulers really and truly become philosophers."</a:t>
            </a:r>
          </a:p>
        </p:txBody>
      </p:sp>
      <p:sp>
        <p:nvSpPr>
          <p:cNvPr id="15" name="Slide Number Placeholder 14">
            <a:extLst>
              <a:ext uri="{FF2B5EF4-FFF2-40B4-BE49-F238E27FC236}">
                <a16:creationId xmlns:a16="http://schemas.microsoft.com/office/drawing/2014/main" id="{7FC3FD3F-45EE-74E3-AD64-441303B83EF3}"/>
              </a:ext>
            </a:extLst>
          </p:cNvPr>
          <p:cNvSpPr>
            <a:spLocks noGrp="1"/>
          </p:cNvSpPr>
          <p:nvPr>
            <p:ph type="sldNum" sz="quarter" idx="12"/>
          </p:nvPr>
        </p:nvSpPr>
        <p:spPr/>
        <p:txBody>
          <a:bodyPr/>
          <a:lstStyle/>
          <a:p>
            <a:fld id="{48F63A3B-78C7-47BE-AE5E-E10140E04643}" type="slidenum">
              <a:rPr lang="en-US" smtClean="0"/>
              <a:t>5</a:t>
            </a:fld>
            <a:endParaRPr lang="en-US" dirty="0"/>
          </a:p>
        </p:txBody>
      </p:sp>
      <p:pic>
        <p:nvPicPr>
          <p:cNvPr id="4" name="Picture 3">
            <a:extLst>
              <a:ext uri="{FF2B5EF4-FFF2-40B4-BE49-F238E27FC236}">
                <a16:creationId xmlns:a16="http://schemas.microsoft.com/office/drawing/2014/main" id="{90632DAD-353B-DB52-75D5-FA0F73A6A7F3}"/>
              </a:ext>
            </a:extLst>
          </p:cNvPr>
          <p:cNvPicPr>
            <a:picLocks noChangeAspect="1"/>
          </p:cNvPicPr>
          <p:nvPr/>
        </p:nvPicPr>
        <p:blipFill>
          <a:blip r:embed="rId2"/>
          <a:stretch>
            <a:fillRect/>
          </a:stretch>
        </p:blipFill>
        <p:spPr>
          <a:xfrm>
            <a:off x="7908225" y="114644"/>
            <a:ext cx="3369460" cy="1895131"/>
          </a:xfrm>
          <a:prstGeom prst="rect">
            <a:avLst/>
          </a:prstGeom>
        </p:spPr>
      </p:pic>
    </p:spTree>
    <p:extLst>
      <p:ext uri="{BB962C8B-B14F-4D97-AF65-F5344CB8AC3E}">
        <p14:creationId xmlns:p14="http://schemas.microsoft.com/office/powerpoint/2010/main" val="560660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40BC6-9DA0-FB4D-8879-DC8B3958C07C}"/>
              </a:ext>
            </a:extLst>
          </p:cNvPr>
          <p:cNvSpPr>
            <a:spLocks noGrp="1"/>
          </p:cNvSpPr>
          <p:nvPr>
            <p:ph type="title"/>
          </p:nvPr>
        </p:nvSpPr>
        <p:spPr>
          <a:xfrm>
            <a:off x="4169664" y="613410"/>
            <a:ext cx="3852672" cy="1290828"/>
          </a:xfrm>
        </p:spPr>
        <p:txBody>
          <a:bodyPr/>
          <a:lstStyle/>
          <a:p>
            <a:r>
              <a:rPr lang="en-US" sz="2400" dirty="0"/>
              <a:t>Plato’s Critique of Democracy</a:t>
            </a:r>
          </a:p>
        </p:txBody>
      </p:sp>
      <p:sp>
        <p:nvSpPr>
          <p:cNvPr id="3" name="Content Placeholder 2">
            <a:extLst>
              <a:ext uri="{FF2B5EF4-FFF2-40B4-BE49-F238E27FC236}">
                <a16:creationId xmlns:a16="http://schemas.microsoft.com/office/drawing/2014/main" id="{1E0B8C4B-3A3C-9FD1-59FB-1666C1F09376}"/>
              </a:ext>
            </a:extLst>
          </p:cNvPr>
          <p:cNvSpPr>
            <a:spLocks noGrp="1"/>
          </p:cNvSpPr>
          <p:nvPr>
            <p:ph idx="1"/>
          </p:nvPr>
        </p:nvSpPr>
        <p:spPr>
          <a:xfrm>
            <a:off x="4224527" y="2357247"/>
            <a:ext cx="7367397" cy="4500753"/>
          </a:xfrm>
        </p:spPr>
        <p:txBody>
          <a:bodyPr/>
          <a:lstStyle/>
          <a:p>
            <a:r>
              <a:rPr lang="en-US" sz="2400" dirty="0"/>
              <a:t>Simile of the ship – "The crew quarrels with each other as to how the ship should be steered, each thinking that he must be at the helm; they have never learned the art of navigation." (Critique of Authority in Democracy)Parable of the Great and Powerful Beast - "But he would not know which of the creature's preferences or desires were admirable or shameful; he would simply use the term on the basis of its reactions, calling what pleases it good, what annoys it bad." (</a:t>
            </a:r>
            <a:r>
              <a:rPr lang="en-US" sz="2400" dirty="0" err="1"/>
              <a:t>Criticising</a:t>
            </a:r>
            <a:r>
              <a:rPr lang="en-US" sz="2400" dirty="0"/>
              <a:t> the inability of the state to provide for the needs of the people in a democracy)</a:t>
            </a:r>
          </a:p>
        </p:txBody>
      </p:sp>
      <p:sp>
        <p:nvSpPr>
          <p:cNvPr id="15" name="Slide Number Placeholder 14">
            <a:extLst>
              <a:ext uri="{FF2B5EF4-FFF2-40B4-BE49-F238E27FC236}">
                <a16:creationId xmlns:a16="http://schemas.microsoft.com/office/drawing/2014/main" id="{7FC3FD3F-45EE-74E3-AD64-441303B83EF3}"/>
              </a:ext>
            </a:extLst>
          </p:cNvPr>
          <p:cNvSpPr>
            <a:spLocks noGrp="1"/>
          </p:cNvSpPr>
          <p:nvPr>
            <p:ph type="sldNum" sz="quarter" idx="12"/>
          </p:nvPr>
        </p:nvSpPr>
        <p:spPr/>
        <p:txBody>
          <a:bodyPr/>
          <a:lstStyle/>
          <a:p>
            <a:fld id="{48F63A3B-78C7-47BE-AE5E-E10140E04643}" type="slidenum">
              <a:rPr lang="en-US" smtClean="0"/>
              <a:t>6</a:t>
            </a:fld>
            <a:endParaRPr lang="en-US" dirty="0"/>
          </a:p>
        </p:txBody>
      </p:sp>
      <p:pic>
        <p:nvPicPr>
          <p:cNvPr id="4" name="Picture 3">
            <a:extLst>
              <a:ext uri="{FF2B5EF4-FFF2-40B4-BE49-F238E27FC236}">
                <a16:creationId xmlns:a16="http://schemas.microsoft.com/office/drawing/2014/main" id="{A9BC45B4-E583-0E1B-29E3-C7643790B157}"/>
              </a:ext>
            </a:extLst>
          </p:cNvPr>
          <p:cNvPicPr>
            <a:picLocks noChangeAspect="1"/>
          </p:cNvPicPr>
          <p:nvPr/>
        </p:nvPicPr>
        <p:blipFill>
          <a:blip r:embed="rId2"/>
          <a:stretch>
            <a:fillRect/>
          </a:stretch>
        </p:blipFill>
        <p:spPr>
          <a:xfrm>
            <a:off x="7908225" y="114644"/>
            <a:ext cx="3369460" cy="1895131"/>
          </a:xfrm>
          <a:prstGeom prst="rect">
            <a:avLst/>
          </a:prstGeom>
        </p:spPr>
      </p:pic>
    </p:spTree>
    <p:extLst>
      <p:ext uri="{BB962C8B-B14F-4D97-AF65-F5344CB8AC3E}">
        <p14:creationId xmlns:p14="http://schemas.microsoft.com/office/powerpoint/2010/main" val="2413315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40BC6-9DA0-FB4D-8879-DC8B3958C07C}"/>
              </a:ext>
            </a:extLst>
          </p:cNvPr>
          <p:cNvSpPr>
            <a:spLocks noGrp="1"/>
          </p:cNvSpPr>
          <p:nvPr>
            <p:ph type="title"/>
          </p:nvPr>
        </p:nvSpPr>
        <p:spPr>
          <a:xfrm>
            <a:off x="4110228" y="347472"/>
            <a:ext cx="3928872" cy="1386078"/>
          </a:xfrm>
        </p:spPr>
        <p:txBody>
          <a:bodyPr/>
          <a:lstStyle/>
          <a:p>
            <a:r>
              <a:rPr lang="en-US" sz="2400" dirty="0"/>
              <a:t>Aristotle Key Work: the Politics</a:t>
            </a:r>
          </a:p>
        </p:txBody>
      </p:sp>
      <p:sp>
        <p:nvSpPr>
          <p:cNvPr id="3" name="Content Placeholder 2">
            <a:extLst>
              <a:ext uri="{FF2B5EF4-FFF2-40B4-BE49-F238E27FC236}">
                <a16:creationId xmlns:a16="http://schemas.microsoft.com/office/drawing/2014/main" id="{1E0B8C4B-3A3C-9FD1-59FB-1666C1F09376}"/>
              </a:ext>
            </a:extLst>
          </p:cNvPr>
          <p:cNvSpPr>
            <a:spLocks noGrp="1"/>
          </p:cNvSpPr>
          <p:nvPr>
            <p:ph idx="1"/>
          </p:nvPr>
        </p:nvSpPr>
        <p:spPr>
          <a:xfrm>
            <a:off x="3524251" y="1900047"/>
            <a:ext cx="8667750" cy="4500753"/>
          </a:xfrm>
        </p:spPr>
        <p:txBody>
          <a:bodyPr/>
          <a:lstStyle/>
          <a:p>
            <a:r>
              <a:rPr lang="en-US" sz="2300" dirty="0"/>
              <a:t>Ideology: a virtuous monarchy is the highest form of government - he lists 6 types: 3 true (Monarchy, Aristocracy &amp; Polity ) and 3 perverted ( Tyranny, Oligarchy &amp; Democracy ). True states strive for virtue, perverted ones for personal power and wealth. The polis (state) is considered the highest source of ethical authority, but participation in politics is limited to male landowners. Only they have the time to develop the virtues, and therefore rightly have authority over those who are "naturally inferior." The family is considered the foundation of a stable society, as is adherence to laws and acceptance of the status quo - in this sense, he provides a foundation for conservative principles. Quotes, "Man is by nature a political animal." "Man perfected by society is the best of animals; he is the most terrible of all when he lives without law and without justice."</a:t>
            </a:r>
          </a:p>
        </p:txBody>
      </p:sp>
      <p:sp>
        <p:nvSpPr>
          <p:cNvPr id="15" name="Slide Number Placeholder 14">
            <a:extLst>
              <a:ext uri="{FF2B5EF4-FFF2-40B4-BE49-F238E27FC236}">
                <a16:creationId xmlns:a16="http://schemas.microsoft.com/office/drawing/2014/main" id="{7FC3FD3F-45EE-74E3-AD64-441303B83EF3}"/>
              </a:ext>
            </a:extLst>
          </p:cNvPr>
          <p:cNvSpPr>
            <a:spLocks noGrp="1"/>
          </p:cNvSpPr>
          <p:nvPr>
            <p:ph type="sldNum" sz="quarter" idx="12"/>
          </p:nvPr>
        </p:nvSpPr>
        <p:spPr/>
        <p:txBody>
          <a:bodyPr/>
          <a:lstStyle/>
          <a:p>
            <a:fld id="{48F63A3B-78C7-47BE-AE5E-E10140E04643}" type="slidenum">
              <a:rPr lang="en-US" smtClean="0"/>
              <a:t>7</a:t>
            </a:fld>
            <a:endParaRPr lang="en-US" dirty="0"/>
          </a:p>
        </p:txBody>
      </p:sp>
      <p:pic>
        <p:nvPicPr>
          <p:cNvPr id="4" name="Picture 3">
            <a:extLst>
              <a:ext uri="{FF2B5EF4-FFF2-40B4-BE49-F238E27FC236}">
                <a16:creationId xmlns:a16="http://schemas.microsoft.com/office/drawing/2014/main" id="{128B9E66-7C0F-2A4D-082B-B3B247131CA8}"/>
              </a:ext>
            </a:extLst>
          </p:cNvPr>
          <p:cNvPicPr>
            <a:picLocks noChangeAspect="1"/>
          </p:cNvPicPr>
          <p:nvPr/>
        </p:nvPicPr>
        <p:blipFill>
          <a:blip r:embed="rId2"/>
          <a:stretch>
            <a:fillRect/>
          </a:stretch>
        </p:blipFill>
        <p:spPr>
          <a:xfrm>
            <a:off x="8506546" y="0"/>
            <a:ext cx="2617932" cy="1752269"/>
          </a:xfrm>
          <a:prstGeom prst="rect">
            <a:avLst/>
          </a:prstGeom>
        </p:spPr>
      </p:pic>
    </p:spTree>
    <p:extLst>
      <p:ext uri="{BB962C8B-B14F-4D97-AF65-F5344CB8AC3E}">
        <p14:creationId xmlns:p14="http://schemas.microsoft.com/office/powerpoint/2010/main" val="4276717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40BC6-9DA0-FB4D-8879-DC8B3958C07C}"/>
              </a:ext>
            </a:extLst>
          </p:cNvPr>
          <p:cNvSpPr>
            <a:spLocks noGrp="1"/>
          </p:cNvSpPr>
          <p:nvPr>
            <p:ph type="title"/>
          </p:nvPr>
        </p:nvSpPr>
        <p:spPr>
          <a:xfrm>
            <a:off x="4110228" y="299847"/>
            <a:ext cx="3928872" cy="1386078"/>
          </a:xfrm>
        </p:spPr>
        <p:txBody>
          <a:bodyPr/>
          <a:lstStyle/>
          <a:p>
            <a:r>
              <a:rPr lang="en-US" sz="2400" dirty="0"/>
              <a:t>Middle age : Christian politics </a:t>
            </a:r>
          </a:p>
        </p:txBody>
      </p:sp>
      <p:sp>
        <p:nvSpPr>
          <p:cNvPr id="3" name="Content Placeholder 2">
            <a:extLst>
              <a:ext uri="{FF2B5EF4-FFF2-40B4-BE49-F238E27FC236}">
                <a16:creationId xmlns:a16="http://schemas.microsoft.com/office/drawing/2014/main" id="{1E0B8C4B-3A3C-9FD1-59FB-1666C1F09376}"/>
              </a:ext>
            </a:extLst>
          </p:cNvPr>
          <p:cNvSpPr>
            <a:spLocks noGrp="1"/>
          </p:cNvSpPr>
          <p:nvPr>
            <p:ph idx="1"/>
          </p:nvPr>
        </p:nvSpPr>
        <p:spPr>
          <a:xfrm>
            <a:off x="3524251" y="1900047"/>
            <a:ext cx="8667750" cy="4500753"/>
          </a:xfrm>
        </p:spPr>
        <p:txBody>
          <a:bodyPr/>
          <a:lstStyle/>
          <a:p>
            <a:r>
              <a:rPr lang="en-US" sz="2300" dirty="0"/>
              <a:t>Christian politics Following the Edict of Milan (313 AD), Christians were faced with the need to </a:t>
            </a:r>
            <a:r>
              <a:rPr lang="en-US" sz="2300" dirty="0" err="1"/>
              <a:t>politicise</a:t>
            </a:r>
            <a:r>
              <a:rPr lang="en-US" sz="2300" dirty="0"/>
              <a:t> themselves. Church and state became intertwined, and Christians had to grapple with how to behave toward the government and what to do in the face of foreign aggression. Many withdrew from public life because they believed it could only corrupt. In his book, "The City of God, Augustine argues that man cannot be fulfilled by living in the polis alone. Augustine demands that the government should be obeyed and that citizens should fight in just wars, but that Christians should focus beyond this life to "God's eternal kingdom."</a:t>
            </a:r>
          </a:p>
        </p:txBody>
      </p:sp>
      <p:sp>
        <p:nvSpPr>
          <p:cNvPr id="15" name="Slide Number Placeholder 14">
            <a:extLst>
              <a:ext uri="{FF2B5EF4-FFF2-40B4-BE49-F238E27FC236}">
                <a16:creationId xmlns:a16="http://schemas.microsoft.com/office/drawing/2014/main" id="{7FC3FD3F-45EE-74E3-AD64-441303B83EF3}"/>
              </a:ext>
            </a:extLst>
          </p:cNvPr>
          <p:cNvSpPr>
            <a:spLocks noGrp="1"/>
          </p:cNvSpPr>
          <p:nvPr>
            <p:ph type="sldNum" sz="quarter" idx="12"/>
          </p:nvPr>
        </p:nvSpPr>
        <p:spPr/>
        <p:txBody>
          <a:bodyPr/>
          <a:lstStyle/>
          <a:p>
            <a:fld id="{48F63A3B-78C7-47BE-AE5E-E10140E04643}" type="slidenum">
              <a:rPr lang="en-US" smtClean="0"/>
              <a:t>8</a:t>
            </a:fld>
            <a:endParaRPr lang="en-US" dirty="0"/>
          </a:p>
        </p:txBody>
      </p:sp>
      <p:pic>
        <p:nvPicPr>
          <p:cNvPr id="5" name="Picture 4">
            <a:extLst>
              <a:ext uri="{FF2B5EF4-FFF2-40B4-BE49-F238E27FC236}">
                <a16:creationId xmlns:a16="http://schemas.microsoft.com/office/drawing/2014/main" id="{3B747D49-2704-3790-8E3A-481E62E23FB9}"/>
              </a:ext>
            </a:extLst>
          </p:cNvPr>
          <p:cNvPicPr>
            <a:picLocks noChangeAspect="1"/>
          </p:cNvPicPr>
          <p:nvPr/>
        </p:nvPicPr>
        <p:blipFill>
          <a:blip r:embed="rId2"/>
          <a:stretch>
            <a:fillRect/>
          </a:stretch>
        </p:blipFill>
        <p:spPr>
          <a:xfrm>
            <a:off x="8611743" y="63296"/>
            <a:ext cx="2333625" cy="1750219"/>
          </a:xfrm>
          <a:prstGeom prst="rect">
            <a:avLst/>
          </a:prstGeom>
        </p:spPr>
      </p:pic>
    </p:spTree>
    <p:extLst>
      <p:ext uri="{BB962C8B-B14F-4D97-AF65-F5344CB8AC3E}">
        <p14:creationId xmlns:p14="http://schemas.microsoft.com/office/powerpoint/2010/main" val="1805488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40BC6-9DA0-FB4D-8879-DC8B3958C07C}"/>
              </a:ext>
            </a:extLst>
          </p:cNvPr>
          <p:cNvSpPr>
            <a:spLocks noGrp="1"/>
          </p:cNvSpPr>
          <p:nvPr>
            <p:ph type="title"/>
          </p:nvPr>
        </p:nvSpPr>
        <p:spPr>
          <a:xfrm>
            <a:off x="4110228" y="347472"/>
            <a:ext cx="3928872" cy="1386078"/>
          </a:xfrm>
        </p:spPr>
        <p:txBody>
          <a:bodyPr/>
          <a:lstStyle/>
          <a:p>
            <a:r>
              <a:rPr lang="en-US" sz="2400" dirty="0"/>
              <a:t>Scholastic perspectives</a:t>
            </a:r>
          </a:p>
        </p:txBody>
      </p:sp>
      <p:sp>
        <p:nvSpPr>
          <p:cNvPr id="3" name="Content Placeholder 2">
            <a:extLst>
              <a:ext uri="{FF2B5EF4-FFF2-40B4-BE49-F238E27FC236}">
                <a16:creationId xmlns:a16="http://schemas.microsoft.com/office/drawing/2014/main" id="{1E0B8C4B-3A3C-9FD1-59FB-1666C1F09376}"/>
              </a:ext>
            </a:extLst>
          </p:cNvPr>
          <p:cNvSpPr>
            <a:spLocks noGrp="1"/>
          </p:cNvSpPr>
          <p:nvPr>
            <p:ph idx="1"/>
          </p:nvPr>
        </p:nvSpPr>
        <p:spPr>
          <a:xfrm>
            <a:off x="3524251" y="1900047"/>
            <a:ext cx="8667750" cy="4500753"/>
          </a:xfrm>
        </p:spPr>
        <p:txBody>
          <a:bodyPr/>
          <a:lstStyle/>
          <a:p>
            <a:r>
              <a:rPr lang="en-US" sz="2300" dirty="0"/>
              <a:t>Scholastic philosophers such as Thomas Aquinas challenged the Divine Right of Kings. A ruler deemed unjust and failing in his duties could be rightfully overthrown.</a:t>
            </a:r>
            <a:r>
              <a:rPr lang="th-TH" sz="2300" dirty="0"/>
              <a:t> </a:t>
            </a:r>
            <a:r>
              <a:rPr lang="en-US" sz="2300" dirty="0"/>
              <a:t>Aquinas advocated the natural law theory, which states that humans can discover God’s will via use of reason. This supersedes the authority of Kings (e.g. of legitimate opposition to authority)“. . . this is the first precept of the law, that good is to be done and promoted, and evil is to be avoided. All other precepts of the natural law are based on this . . .”</a:t>
            </a:r>
          </a:p>
        </p:txBody>
      </p:sp>
      <p:sp>
        <p:nvSpPr>
          <p:cNvPr id="15" name="Slide Number Placeholder 14">
            <a:extLst>
              <a:ext uri="{FF2B5EF4-FFF2-40B4-BE49-F238E27FC236}">
                <a16:creationId xmlns:a16="http://schemas.microsoft.com/office/drawing/2014/main" id="{7FC3FD3F-45EE-74E3-AD64-441303B83EF3}"/>
              </a:ext>
            </a:extLst>
          </p:cNvPr>
          <p:cNvSpPr>
            <a:spLocks noGrp="1"/>
          </p:cNvSpPr>
          <p:nvPr>
            <p:ph type="sldNum" sz="quarter" idx="12"/>
          </p:nvPr>
        </p:nvSpPr>
        <p:spPr/>
        <p:txBody>
          <a:bodyPr/>
          <a:lstStyle/>
          <a:p>
            <a:fld id="{48F63A3B-78C7-47BE-AE5E-E10140E04643}" type="slidenum">
              <a:rPr lang="en-US" smtClean="0"/>
              <a:t>9</a:t>
            </a:fld>
            <a:endParaRPr lang="en-US" dirty="0"/>
          </a:p>
        </p:txBody>
      </p:sp>
      <p:pic>
        <p:nvPicPr>
          <p:cNvPr id="5" name="Picture 4">
            <a:extLst>
              <a:ext uri="{FF2B5EF4-FFF2-40B4-BE49-F238E27FC236}">
                <a16:creationId xmlns:a16="http://schemas.microsoft.com/office/drawing/2014/main" id="{3B747D49-2704-3790-8E3A-481E62E23FB9}"/>
              </a:ext>
            </a:extLst>
          </p:cNvPr>
          <p:cNvPicPr>
            <a:picLocks noChangeAspect="1"/>
          </p:cNvPicPr>
          <p:nvPr/>
        </p:nvPicPr>
        <p:blipFill>
          <a:blip r:embed="rId2"/>
          <a:stretch>
            <a:fillRect/>
          </a:stretch>
        </p:blipFill>
        <p:spPr>
          <a:xfrm>
            <a:off x="8611743" y="63296"/>
            <a:ext cx="2333625" cy="1750219"/>
          </a:xfrm>
          <a:prstGeom prst="rect">
            <a:avLst/>
          </a:prstGeom>
        </p:spPr>
      </p:pic>
    </p:spTree>
    <p:extLst>
      <p:ext uri="{BB962C8B-B14F-4D97-AF65-F5344CB8AC3E}">
        <p14:creationId xmlns:p14="http://schemas.microsoft.com/office/powerpoint/2010/main" val="687778718"/>
      </p:ext>
    </p:extLst>
  </p:cSld>
  <p:clrMapOvr>
    <a:masterClrMapping/>
  </p:clrMapOvr>
</p:sld>
</file>

<file path=ppt/theme/theme1.xml><?xml version="1.0" encoding="utf-8"?>
<a:theme xmlns:a="http://schemas.openxmlformats.org/drawingml/2006/main" name="Office Theme">
  <a:themeElements>
    <a:clrScheme name="Custom 13">
      <a:dk1>
        <a:srgbClr val="000000"/>
      </a:dk1>
      <a:lt1>
        <a:srgbClr val="FDFAF6"/>
      </a:lt1>
      <a:dk2>
        <a:srgbClr val="44546A"/>
      </a:dk2>
      <a:lt2>
        <a:srgbClr val="E7E6E6"/>
      </a:lt2>
      <a:accent1>
        <a:srgbClr val="F5CDCE"/>
      </a:accent1>
      <a:accent2>
        <a:srgbClr val="DE8C8C"/>
      </a:accent2>
      <a:accent3>
        <a:srgbClr val="AAC3E8"/>
      </a:accent3>
      <a:accent4>
        <a:srgbClr val="D2D592"/>
      </a:accent4>
      <a:accent5>
        <a:srgbClr val="CCBE89"/>
      </a:accent5>
      <a:accent6>
        <a:srgbClr val="1F2C8F"/>
      </a:accent6>
      <a:hlink>
        <a:srgbClr val="1F2C8F"/>
      </a:hlink>
      <a:folHlink>
        <a:srgbClr val="AAC3E9"/>
      </a:folHlink>
    </a:clrScheme>
    <a:fontScheme name="Custom 22">
      <a:majorFont>
        <a:latin typeface="Arial Black"/>
        <a:ea typeface=""/>
        <a:cs typeface=""/>
      </a:majorFont>
      <a:minorFont>
        <a:latin typeface="Sabon Next L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ometric-Color-Block_Win32_jx_v9.potx" id="{B1D493D9-AF74-4AD6-8F0C-5B1308D7041B}" vid="{1AA99070-5A1F-42D2-9F5B-E7354C9646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{45AF0920-C35E-4D72-9956-D00622685DE0}tf78438558_win32</Template>
  <TotalTime>1459</TotalTime>
  <Words>2217</Words>
  <Application>Microsoft Office PowerPoint</Application>
  <PresentationFormat>Widescreen</PresentationFormat>
  <Paragraphs>79</Paragraphs>
  <Slides>23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Arial Black</vt:lpstr>
      <vt:lpstr>Sabon Next LT</vt:lpstr>
      <vt:lpstr>Office Theme</vt:lpstr>
      <vt:lpstr>Political Philosophy </vt:lpstr>
      <vt:lpstr>AGENDA</vt:lpstr>
      <vt:lpstr>Political obligation and the origin of the state</vt:lpstr>
      <vt:lpstr>Ancient Philosopher</vt:lpstr>
      <vt:lpstr>Plato  Key Work: The Republic</vt:lpstr>
      <vt:lpstr>Plato’s Critique of Democracy</vt:lpstr>
      <vt:lpstr>Aristotle Key Work: the Politics</vt:lpstr>
      <vt:lpstr>Middle age : Christian politics </vt:lpstr>
      <vt:lpstr>Scholastic perspectives</vt:lpstr>
      <vt:lpstr>Niccolo Machiavelli (1469-1527)  </vt:lpstr>
      <vt:lpstr>Social Contract theory   </vt:lpstr>
      <vt:lpstr>Bentham against Social Contract Theory    </vt:lpstr>
      <vt:lpstr>Utilitarian theories of government     </vt:lpstr>
      <vt:lpstr>John S Mill’s Utilitarianism     </vt:lpstr>
      <vt:lpstr>Utilitarianism &amp; democracy   </vt:lpstr>
      <vt:lpstr>Utilitarianism &amp; democracy   </vt:lpstr>
      <vt:lpstr>Conservatism</vt:lpstr>
      <vt:lpstr>Conservatism</vt:lpstr>
      <vt:lpstr>Edmund Burke </vt:lpstr>
      <vt:lpstr>Epistemological scepticism</vt:lpstr>
      <vt:lpstr>Open and Closed Societies</vt:lpstr>
      <vt:lpstr>Law The rule of law is central to Burke’s conservative ideal.</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Political Philosophy </dc:title>
  <dc:subject/>
  <dc:creator>Ball</dc:creator>
  <cp:lastModifiedBy>Ball</cp:lastModifiedBy>
  <cp:revision>14</cp:revision>
  <dcterms:created xsi:type="dcterms:W3CDTF">2023-04-07T04:11:50Z</dcterms:created>
  <dcterms:modified xsi:type="dcterms:W3CDTF">2023-04-08T04:31:14Z</dcterms:modified>
</cp:coreProperties>
</file>